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F47B65-4F88-4A9B-89C2-0B81C972203F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CB7217C-A339-4259-8153-01A2A591C8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2897088"/>
          </a:xfrm>
        </p:spPr>
        <p:txBody>
          <a:bodyPr>
            <a:normAutofit/>
          </a:bodyPr>
          <a:lstStyle/>
          <a:p>
            <a:r>
              <a:rPr lang="sr-Latn-ME" dirty="0" smtClean="0"/>
              <a:t>Niskonaponski visokoučinski </a:t>
            </a:r>
            <a:r>
              <a:rPr lang="sr-Latn-ME" dirty="0" smtClean="0"/>
              <a:t>osigurači</a:t>
            </a:r>
            <a:br>
              <a:rPr lang="sr-Latn-ME" dirty="0" smtClean="0"/>
            </a:br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 smtClean="0"/>
              <a:t>                               </a:t>
            </a:r>
            <a:r>
              <a:rPr lang="sr-Latn-ME" sz="2000" dirty="0" smtClean="0"/>
              <a:t>Kaljević Nikolija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Niskonaponski visokoučinski osigurači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vi-VN" dirty="0" smtClean="0"/>
              <a:t>Niskonaponski visokoučinski osigurači (NV osigurači) </a:t>
            </a:r>
            <a:endParaRPr lang="sr-Latn-ME" dirty="0" smtClean="0"/>
          </a:p>
          <a:p>
            <a:pPr>
              <a:buNone/>
            </a:pPr>
            <a:r>
              <a:rPr lang="vi-VN" dirty="0" smtClean="0"/>
              <a:t>služe kao zaštita u električnim instalacijama sa</a:t>
            </a:r>
            <a:endParaRPr lang="sr-Latn-ME" dirty="0" smtClean="0"/>
          </a:p>
          <a:p>
            <a:pPr>
              <a:buNone/>
            </a:pPr>
            <a:r>
              <a:rPr lang="vi-VN" dirty="0" smtClean="0"/>
              <a:t>prijemnicima velikih snaga, kao glavni kućni osigurači, u </a:t>
            </a:r>
            <a:endParaRPr lang="sr-Latn-ME" dirty="0" smtClean="0"/>
          </a:p>
          <a:p>
            <a:pPr>
              <a:buNone/>
            </a:pPr>
            <a:r>
              <a:rPr lang="vi-VN" dirty="0" smtClean="0"/>
              <a:t>elektromotornim pogonima za zaštitu električnih mašina i </a:t>
            </a:r>
            <a:endParaRPr lang="sr-Latn-ME" dirty="0" smtClean="0"/>
          </a:p>
          <a:p>
            <a:pPr>
              <a:buNone/>
            </a:pPr>
            <a:r>
              <a:rPr lang="vi-VN" dirty="0" smtClean="0"/>
              <a:t>uređaja itd.</a:t>
            </a:r>
            <a:endParaRPr lang="sr-Latn-ME" dirty="0" smtClean="0"/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r>
              <a:rPr lang="en-US" dirty="0" err="1" smtClean="0"/>
              <a:t>Sastoje</a:t>
            </a:r>
            <a:r>
              <a:rPr lang="en-US" dirty="0" smtClean="0"/>
              <a:t> se </a:t>
            </a:r>
            <a:r>
              <a:rPr lang="en-US" dirty="0" err="1" smtClean="0"/>
              <a:t>od</a:t>
            </a:r>
            <a:r>
              <a:rPr lang="sr-Latn-ME" dirty="0" smtClean="0"/>
              <a:t>:</a:t>
            </a:r>
          </a:p>
          <a:p>
            <a:r>
              <a:rPr lang="en-US" dirty="0" err="1" smtClean="0"/>
              <a:t>osnove</a:t>
            </a:r>
            <a:r>
              <a:rPr lang="en-US" dirty="0" smtClean="0"/>
              <a:t> </a:t>
            </a:r>
            <a:r>
              <a:rPr lang="en-US" dirty="0" err="1" smtClean="0"/>
              <a:t>osigurača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endParaRPr lang="sr-Latn-ME" dirty="0" smtClean="0"/>
          </a:p>
          <a:p>
            <a:r>
              <a:rPr lang="en-US" dirty="0" err="1" smtClean="0"/>
              <a:t>topljivog</a:t>
            </a:r>
            <a:r>
              <a:rPr lang="en-US" dirty="0" smtClean="0"/>
              <a:t> </a:t>
            </a:r>
            <a:r>
              <a:rPr lang="en-US" dirty="0" err="1" smtClean="0"/>
              <a:t>umetka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Niskonaponski visokoučinski osigurači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Telo</a:t>
            </a:r>
            <a:r>
              <a:rPr lang="en-US" dirty="0" smtClean="0"/>
              <a:t> </a:t>
            </a:r>
            <a:r>
              <a:rPr lang="en-US" dirty="0" err="1" smtClean="0"/>
              <a:t>umetka</a:t>
            </a:r>
            <a:r>
              <a:rPr lang="en-US" dirty="0" smtClean="0"/>
              <a:t> je u </a:t>
            </a:r>
            <a:r>
              <a:rPr lang="en-US" dirty="0" err="1" smtClean="0"/>
              <a:t>svojoj</a:t>
            </a:r>
            <a:r>
              <a:rPr lang="en-US" dirty="0" smtClean="0"/>
              <a:t> </a:t>
            </a:r>
            <a:r>
              <a:rPr lang="en-US" dirty="0" err="1" smtClean="0"/>
              <a:t>unutrašnjosti</a:t>
            </a:r>
            <a:r>
              <a:rPr lang="en-US" dirty="0" smtClean="0"/>
              <a:t> </a:t>
            </a:r>
            <a:r>
              <a:rPr lang="en-US" dirty="0" err="1" smtClean="0"/>
              <a:t>šuplje</a:t>
            </a:r>
            <a:r>
              <a:rPr lang="en-US" dirty="0" smtClean="0"/>
              <a:t>, a u </a:t>
            </a:r>
            <a:r>
              <a:rPr lang="en-US" dirty="0" err="1" smtClean="0"/>
              <a:t>šupljini</a:t>
            </a:r>
            <a:r>
              <a:rPr lang="en-US" dirty="0" smtClean="0"/>
              <a:t> je </a:t>
            </a:r>
            <a:r>
              <a:rPr lang="en-US" dirty="0" err="1" smtClean="0"/>
              <a:t>sm</a:t>
            </a:r>
            <a:r>
              <a:rPr lang="sr-Latn-ME" dirty="0" smtClean="0"/>
              <a:t>j</a:t>
            </a:r>
            <a:r>
              <a:rPr lang="en-US" dirty="0" err="1" smtClean="0"/>
              <a:t>eštena</a:t>
            </a:r>
            <a:r>
              <a:rPr lang="en-US" dirty="0" smtClean="0"/>
              <a:t> </a:t>
            </a:r>
            <a:r>
              <a:rPr lang="en-US" dirty="0" err="1" smtClean="0"/>
              <a:t>topljiva</a:t>
            </a:r>
            <a:r>
              <a:rPr lang="en-US" dirty="0" smtClean="0"/>
              <a:t> </a:t>
            </a:r>
            <a:r>
              <a:rPr lang="en-US" dirty="0" err="1" smtClean="0"/>
              <a:t>traka</a:t>
            </a:r>
            <a:r>
              <a:rPr lang="en-US" dirty="0" smtClean="0"/>
              <a:t> </a:t>
            </a:r>
            <a:r>
              <a:rPr lang="en-US" dirty="0" err="1" smtClean="0"/>
              <a:t>specijalne</a:t>
            </a:r>
            <a:r>
              <a:rPr lang="en-US" dirty="0" smtClean="0"/>
              <a:t> </a:t>
            </a:r>
            <a:r>
              <a:rPr lang="en-US" dirty="0" err="1" smtClean="0"/>
              <a:t>konstrukcije</a:t>
            </a:r>
            <a:r>
              <a:rPr lang="en-US" dirty="0" smtClean="0"/>
              <a:t>. </a:t>
            </a:r>
            <a:r>
              <a:rPr lang="en-US" dirty="0" err="1" smtClean="0"/>
              <a:t>Ostatak</a:t>
            </a:r>
            <a:r>
              <a:rPr lang="en-US" dirty="0" smtClean="0"/>
              <a:t> </a:t>
            </a:r>
            <a:r>
              <a:rPr lang="en-US" dirty="0" err="1" smtClean="0"/>
              <a:t>šupljine</a:t>
            </a:r>
            <a:r>
              <a:rPr lang="en-US" dirty="0" smtClean="0"/>
              <a:t> je </a:t>
            </a:r>
            <a:r>
              <a:rPr lang="en-US" dirty="0" err="1" smtClean="0"/>
              <a:t>ispunjen</a:t>
            </a:r>
            <a:r>
              <a:rPr lang="en-US" dirty="0" smtClean="0"/>
              <a:t> </a:t>
            </a:r>
            <a:r>
              <a:rPr lang="en-US" dirty="0" err="1" smtClean="0"/>
              <a:t>kvarcnim</a:t>
            </a:r>
            <a:r>
              <a:rPr lang="en-US" dirty="0" smtClean="0"/>
              <a:t> </a:t>
            </a:r>
            <a:r>
              <a:rPr lang="en-US" dirty="0" err="1" smtClean="0"/>
              <a:t>peskom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bi se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pregor</a:t>
            </a:r>
            <a:r>
              <a:rPr lang="sr-Latn-ME" dirty="0" smtClean="0"/>
              <a:t>j</a:t>
            </a:r>
            <a:r>
              <a:rPr lang="en-US" dirty="0" err="1" smtClean="0"/>
              <a:t>evanja</a:t>
            </a:r>
            <a:r>
              <a:rPr lang="en-US" dirty="0" smtClean="0"/>
              <a:t> </a:t>
            </a:r>
            <a:r>
              <a:rPr lang="en-US" dirty="0" err="1" smtClean="0"/>
              <a:t>topljivog</a:t>
            </a:r>
            <a:r>
              <a:rPr lang="en-US" dirty="0" smtClean="0"/>
              <a:t> </a:t>
            </a:r>
            <a:r>
              <a:rPr lang="en-US" dirty="0" err="1" smtClean="0"/>
              <a:t>umetka</a:t>
            </a:r>
            <a:r>
              <a:rPr lang="en-US" dirty="0" smtClean="0"/>
              <a:t> </a:t>
            </a:r>
            <a:r>
              <a:rPr lang="en-US" dirty="0" err="1" smtClean="0"/>
              <a:t>sprečilo</a:t>
            </a:r>
            <a:r>
              <a:rPr lang="en-US" dirty="0" smtClean="0"/>
              <a:t> </a:t>
            </a:r>
            <a:r>
              <a:rPr lang="en-US" dirty="0" err="1" smtClean="0"/>
              <a:t>uspostavljanje</a:t>
            </a:r>
            <a:r>
              <a:rPr lang="en-US" dirty="0" smtClean="0"/>
              <a:t> </a:t>
            </a:r>
            <a:r>
              <a:rPr lang="en-US" dirty="0" err="1" smtClean="0"/>
              <a:t>električnog</a:t>
            </a:r>
            <a:r>
              <a:rPr lang="en-US" dirty="0" smtClean="0"/>
              <a:t> </a:t>
            </a:r>
            <a:r>
              <a:rPr lang="en-US" dirty="0" err="1" smtClean="0"/>
              <a:t>luka</a:t>
            </a:r>
            <a:r>
              <a:rPr lang="en-US" dirty="0" smtClean="0"/>
              <a:t>.</a:t>
            </a:r>
            <a:endParaRPr lang="sr-Latn-ME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Topljiva</a:t>
            </a:r>
            <a:r>
              <a:rPr lang="en-US" dirty="0" smtClean="0"/>
              <a:t> </a:t>
            </a:r>
            <a:r>
              <a:rPr lang="en-US" dirty="0" err="1" smtClean="0"/>
              <a:t>traka</a:t>
            </a:r>
            <a:r>
              <a:rPr lang="en-US" dirty="0" smtClean="0"/>
              <a:t> je </a:t>
            </a:r>
            <a:r>
              <a:rPr lang="en-US" dirty="0" err="1" smtClean="0"/>
              <a:t>učvršćena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armaturu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umetka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dirty="0" err="1" smtClean="0"/>
              <a:t>poklopci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nožastim</a:t>
            </a:r>
            <a:r>
              <a:rPr lang="en-US" dirty="0" smtClean="0"/>
              <a:t> </a:t>
            </a:r>
            <a:r>
              <a:rPr lang="en-US" dirty="0" err="1" smtClean="0"/>
              <a:t>kontaktima</a:t>
            </a:r>
            <a:r>
              <a:rPr lang="en-US" dirty="0" smtClean="0"/>
              <a:t> </a:t>
            </a:r>
            <a:r>
              <a:rPr lang="en-US" dirty="0" err="1" smtClean="0"/>
              <a:t>ravnih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profilisanih</a:t>
            </a:r>
            <a:r>
              <a:rPr lang="en-US" dirty="0" smtClean="0"/>
              <a:t> </a:t>
            </a:r>
            <a:r>
              <a:rPr lang="en-US" dirty="0" err="1" smtClean="0"/>
              <a:t>površina</a:t>
            </a:r>
            <a:r>
              <a:rPr lang="en-US" dirty="0" smtClean="0"/>
              <a:t> </a:t>
            </a:r>
            <a:r>
              <a:rPr lang="en-US" dirty="0" err="1" smtClean="0"/>
              <a:t>noževa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Niskonaponski visokoučinski osigurači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72816"/>
            <a:ext cx="7456866" cy="4127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Reagovanje</a:t>
            </a:r>
            <a:r>
              <a:rPr lang="en-US" i="1" dirty="0" smtClean="0"/>
              <a:t> </a:t>
            </a:r>
            <a:r>
              <a:rPr lang="en-US" i="1" dirty="0" err="1" smtClean="0"/>
              <a:t>topljivog</a:t>
            </a:r>
            <a:r>
              <a:rPr lang="sr-Latn-ME" i="1" dirty="0" smtClean="0"/>
              <a:t> </a:t>
            </a:r>
            <a:r>
              <a:rPr lang="en-US" i="1" dirty="0" smtClean="0"/>
              <a:t>NV </a:t>
            </a:r>
            <a:r>
              <a:rPr lang="en-US" i="1" dirty="0" err="1" smtClean="0"/>
              <a:t>osigurača</a:t>
            </a:r>
            <a:r>
              <a:rPr lang="en-US" i="1" dirty="0" smtClean="0"/>
              <a:t> </a:t>
            </a:r>
            <a:r>
              <a:rPr lang="en-US" i="1" dirty="0" err="1" smtClean="0"/>
              <a:t>pri</a:t>
            </a:r>
            <a:r>
              <a:rPr lang="sr-Latn-ME" i="1" dirty="0" smtClean="0"/>
              <a:t> </a:t>
            </a:r>
            <a:r>
              <a:rPr lang="en-US" i="1" dirty="0" err="1" smtClean="0"/>
              <a:t>kratkom</a:t>
            </a:r>
            <a:r>
              <a:rPr lang="en-US" i="1" dirty="0" smtClean="0"/>
              <a:t> </a:t>
            </a:r>
            <a:r>
              <a:rPr lang="en-US" i="1" dirty="0" err="1" smtClean="0"/>
              <a:t>spoju</a:t>
            </a:r>
            <a:r>
              <a:rPr lang="en-US" i="1" dirty="0" smtClean="0"/>
              <a:t>(NV </a:t>
            </a:r>
            <a:r>
              <a:rPr lang="en-US" i="1" dirty="0" err="1" smtClean="0"/>
              <a:t>uložak</a:t>
            </a:r>
            <a:r>
              <a:rPr lang="en-US" i="1" dirty="0" smtClean="0"/>
              <a:t>)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7467600" cy="4117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24936" cy="1143000"/>
          </a:xfrm>
        </p:spPr>
        <p:txBody>
          <a:bodyPr>
            <a:normAutofit/>
          </a:bodyPr>
          <a:lstStyle/>
          <a:p>
            <a:r>
              <a:rPr lang="sr-Latn-ME" sz="3200" dirty="0" smtClean="0"/>
              <a:t>Prednosti n</a:t>
            </a:r>
            <a:r>
              <a:rPr lang="vi-VN" sz="3200" dirty="0" smtClean="0"/>
              <a:t>iskonaponski</a:t>
            </a:r>
            <a:r>
              <a:rPr lang="sr-Latn-ME" sz="3200" dirty="0" smtClean="0"/>
              <a:t>h</a:t>
            </a:r>
            <a:r>
              <a:rPr lang="vi-VN" sz="3200" dirty="0" smtClean="0"/>
              <a:t> visokoučinski</a:t>
            </a:r>
            <a:r>
              <a:rPr lang="sr-Latn-ME" sz="3200" dirty="0" smtClean="0"/>
              <a:t>h</a:t>
            </a:r>
            <a:r>
              <a:rPr lang="vi-VN" sz="3200" dirty="0" smtClean="0"/>
              <a:t> osigurač</a:t>
            </a:r>
            <a:r>
              <a:rPr lang="sr-Latn-ME" sz="3200" dirty="0" smtClean="0"/>
              <a:t>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visoka</a:t>
            </a:r>
            <a:r>
              <a:rPr lang="en-US" dirty="0" smtClean="0"/>
              <a:t> </a:t>
            </a:r>
            <a:r>
              <a:rPr lang="en-US" dirty="0" err="1" smtClean="0"/>
              <a:t>prekidna</a:t>
            </a:r>
            <a:r>
              <a:rPr lang="en-US" dirty="0" smtClean="0"/>
              <a:t> </a:t>
            </a:r>
            <a:r>
              <a:rPr lang="en-US" dirty="0" err="1" smtClean="0"/>
              <a:t>moć</a:t>
            </a:r>
            <a:r>
              <a:rPr lang="en-US" dirty="0" smtClean="0"/>
              <a:t> “</a:t>
            </a:r>
            <a:r>
              <a:rPr lang="en-US" dirty="0" err="1" smtClean="0"/>
              <a:t>spakovana</a:t>
            </a:r>
            <a:r>
              <a:rPr lang="en-US" dirty="0" smtClean="0"/>
              <a:t>” u </a:t>
            </a:r>
            <a:r>
              <a:rPr lang="en-US" dirty="0" err="1" smtClean="0"/>
              <a:t>malim</a:t>
            </a:r>
            <a:r>
              <a:rPr lang="en-US" dirty="0" smtClean="0"/>
              <a:t> </a:t>
            </a:r>
            <a:r>
              <a:rPr lang="en-US" dirty="0" err="1" smtClean="0"/>
              <a:t>dimenzijama</a:t>
            </a:r>
            <a:endParaRPr lang="en-US" dirty="0" smtClean="0"/>
          </a:p>
          <a:p>
            <a:r>
              <a:rPr lang="en-US" dirty="0" err="1" smtClean="0"/>
              <a:t>ograničenje</a:t>
            </a:r>
            <a:r>
              <a:rPr lang="en-US" dirty="0" smtClean="0"/>
              <a:t> </a:t>
            </a:r>
            <a:r>
              <a:rPr lang="en-US" dirty="0" err="1" smtClean="0"/>
              <a:t>struje</a:t>
            </a:r>
            <a:r>
              <a:rPr lang="en-US" dirty="0" smtClean="0"/>
              <a:t> </a:t>
            </a:r>
            <a:r>
              <a:rPr lang="en-US" dirty="0" err="1" smtClean="0"/>
              <a:t>kratkog</a:t>
            </a:r>
            <a:r>
              <a:rPr lang="en-US" dirty="0" smtClean="0"/>
              <a:t> </a:t>
            </a:r>
            <a:r>
              <a:rPr lang="en-US" dirty="0" err="1" smtClean="0"/>
              <a:t>spoja</a:t>
            </a:r>
            <a:endParaRPr lang="en-US" dirty="0" smtClean="0"/>
          </a:p>
          <a:p>
            <a:r>
              <a:rPr lang="en-US" dirty="0" err="1" smtClean="0"/>
              <a:t>moguća</a:t>
            </a:r>
            <a:r>
              <a:rPr lang="en-US" dirty="0" smtClean="0"/>
              <a:t> </a:t>
            </a:r>
            <a:r>
              <a:rPr lang="en-US" dirty="0" err="1" smtClean="0"/>
              <a:t>stepenasta</a:t>
            </a:r>
            <a:r>
              <a:rPr lang="en-US" dirty="0" smtClean="0"/>
              <a:t> </a:t>
            </a:r>
            <a:r>
              <a:rPr lang="en-US" dirty="0" err="1" smtClean="0"/>
              <a:t>selektivnost</a:t>
            </a:r>
            <a:endParaRPr lang="en-US" dirty="0" smtClean="0"/>
          </a:p>
          <a:p>
            <a:r>
              <a:rPr lang="en-US" dirty="0" err="1" smtClean="0"/>
              <a:t>visoka</a:t>
            </a:r>
            <a:r>
              <a:rPr lang="en-US" dirty="0" smtClean="0"/>
              <a:t> </a:t>
            </a:r>
            <a:r>
              <a:rPr lang="en-US" dirty="0" err="1" smtClean="0"/>
              <a:t>pouzdanost</a:t>
            </a:r>
            <a:endParaRPr lang="en-US" dirty="0" smtClean="0"/>
          </a:p>
          <a:p>
            <a:r>
              <a:rPr lang="en-US" dirty="0" err="1" smtClean="0"/>
              <a:t>postojanost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starenje</a:t>
            </a:r>
            <a:endParaRPr lang="en-US" dirty="0" smtClean="0"/>
          </a:p>
          <a:p>
            <a:r>
              <a:rPr lang="en-US" dirty="0" err="1" smtClean="0"/>
              <a:t>jednostavno</a:t>
            </a:r>
            <a:r>
              <a:rPr lang="en-US" dirty="0" smtClean="0"/>
              <a:t> </a:t>
            </a:r>
            <a:r>
              <a:rPr lang="en-US" dirty="0" err="1" smtClean="0"/>
              <a:t>rukovanje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</TotalTime>
  <Words>157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Niskonaponski visokoučinski osigurači                                 Kaljević Nikolija</vt:lpstr>
      <vt:lpstr>Niskonaponski visokoučinski osigurači</vt:lpstr>
      <vt:lpstr>Niskonaponski visokoučinski osigurači</vt:lpstr>
      <vt:lpstr>Niskonaponski visokoučinski osigurači</vt:lpstr>
      <vt:lpstr>Reagovanje topljivog NV osigurača pri kratkom spoju(NV uložak)</vt:lpstr>
      <vt:lpstr>Prednosti niskonaponskih visokoučinskih osigurača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Niskonaponski visokoučinski osigurači</dc:title>
  <dc:creator>Asus</dc:creator>
  <cp:lastModifiedBy>Asus</cp:lastModifiedBy>
  <cp:revision>2</cp:revision>
  <dcterms:created xsi:type="dcterms:W3CDTF">2017-11-04T22:46:49Z</dcterms:created>
  <dcterms:modified xsi:type="dcterms:W3CDTF">2017-11-09T22:23:40Z</dcterms:modified>
</cp:coreProperties>
</file>