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F47B65-4F88-4A9B-89C2-0B81C97220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B7217C-A339-4259-8153-01A2A591C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897088"/>
          </a:xfrm>
        </p:spPr>
        <p:txBody>
          <a:bodyPr>
            <a:normAutofit/>
          </a:bodyPr>
          <a:lstStyle/>
          <a:p>
            <a:r>
              <a:rPr lang="sr-Latn-ME" dirty="0" smtClean="0"/>
              <a:t>Niskonaponski visokoučinski </a:t>
            </a:r>
            <a:r>
              <a:rPr lang="sr-Latn-ME" dirty="0" smtClean="0"/>
              <a:t>osigurači</a:t>
            </a:r>
            <a:br>
              <a:rPr lang="sr-Latn-ME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                               </a:t>
            </a:r>
            <a:r>
              <a:rPr lang="sr-Latn-ME" sz="2000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Niskonaponski visokoučinski osigurači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Niskonaponski visokoučinski osigurači (NV osigurači)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služe kao zaštita u električnim instalacijama sa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prijemnicima velikih snaga, kao glavni kućni osigurači, u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elektromotornim pogonima za zaštitu električnih mašina i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uređaja itd.</a:t>
            </a: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en-US" dirty="0" err="1" smtClean="0"/>
              <a:t>Sastoje</a:t>
            </a:r>
            <a:r>
              <a:rPr lang="en-US" dirty="0" smtClean="0"/>
              <a:t> se </a:t>
            </a:r>
            <a:r>
              <a:rPr lang="en-US" dirty="0" err="1" smtClean="0"/>
              <a:t>od</a:t>
            </a:r>
            <a:r>
              <a:rPr lang="sr-Latn-ME" dirty="0" smtClean="0"/>
              <a:t>:</a:t>
            </a:r>
          </a:p>
          <a:p>
            <a:r>
              <a:rPr lang="en-US" dirty="0" err="1" smtClean="0"/>
              <a:t>osnove</a:t>
            </a:r>
            <a:r>
              <a:rPr lang="en-US" dirty="0" smtClean="0"/>
              <a:t> </a:t>
            </a:r>
            <a:r>
              <a:rPr lang="en-US" dirty="0" err="1" smtClean="0"/>
              <a:t>osigurača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topljivog</a:t>
            </a:r>
            <a:r>
              <a:rPr lang="en-US" dirty="0" smtClean="0"/>
              <a:t> </a:t>
            </a:r>
            <a:r>
              <a:rPr lang="en-US" dirty="0" err="1" smtClean="0"/>
              <a:t>umetka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Niskonaponski visokoučinski osigurači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Telo</a:t>
            </a:r>
            <a:r>
              <a:rPr lang="en-US" dirty="0" smtClean="0"/>
              <a:t> </a:t>
            </a:r>
            <a:r>
              <a:rPr lang="en-US" dirty="0" err="1" smtClean="0"/>
              <a:t>umetka</a:t>
            </a:r>
            <a:r>
              <a:rPr lang="en-US" dirty="0" smtClean="0"/>
              <a:t> je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unutrašnjosti</a:t>
            </a:r>
            <a:r>
              <a:rPr lang="en-US" dirty="0" smtClean="0"/>
              <a:t> </a:t>
            </a:r>
            <a:r>
              <a:rPr lang="en-US" dirty="0" err="1" smtClean="0"/>
              <a:t>šuplje</a:t>
            </a:r>
            <a:r>
              <a:rPr lang="en-US" dirty="0" smtClean="0"/>
              <a:t>, a u </a:t>
            </a:r>
            <a:r>
              <a:rPr lang="en-US" dirty="0" err="1" smtClean="0"/>
              <a:t>šupljini</a:t>
            </a:r>
            <a:r>
              <a:rPr lang="en-US" dirty="0" smtClean="0"/>
              <a:t> je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eštena</a:t>
            </a:r>
            <a:r>
              <a:rPr lang="en-US" dirty="0" smtClean="0"/>
              <a:t> </a:t>
            </a:r>
            <a:r>
              <a:rPr lang="en-US" dirty="0" err="1" smtClean="0"/>
              <a:t>topljiva</a:t>
            </a:r>
            <a:r>
              <a:rPr lang="en-US" dirty="0" smtClean="0"/>
              <a:t> </a:t>
            </a:r>
            <a:r>
              <a:rPr lang="en-US" dirty="0" err="1" smtClean="0"/>
              <a:t>traka</a:t>
            </a:r>
            <a:r>
              <a:rPr lang="en-US" dirty="0" smtClean="0"/>
              <a:t> </a:t>
            </a:r>
            <a:r>
              <a:rPr lang="en-US" dirty="0" err="1" smtClean="0"/>
              <a:t>specijalne</a:t>
            </a:r>
            <a:r>
              <a:rPr lang="en-US" dirty="0" smtClean="0"/>
              <a:t> </a:t>
            </a:r>
            <a:r>
              <a:rPr lang="en-US" dirty="0" err="1" smtClean="0"/>
              <a:t>konstrukcije</a:t>
            </a:r>
            <a:r>
              <a:rPr lang="en-US" dirty="0" smtClean="0"/>
              <a:t>. </a:t>
            </a:r>
            <a:r>
              <a:rPr lang="en-US" dirty="0" err="1" smtClean="0"/>
              <a:t>Ostatak</a:t>
            </a:r>
            <a:r>
              <a:rPr lang="en-US" dirty="0" smtClean="0"/>
              <a:t> </a:t>
            </a:r>
            <a:r>
              <a:rPr lang="en-US" dirty="0" err="1" smtClean="0"/>
              <a:t>šupljine</a:t>
            </a:r>
            <a:r>
              <a:rPr lang="en-US" dirty="0" smtClean="0"/>
              <a:t> je </a:t>
            </a:r>
            <a:r>
              <a:rPr lang="en-US" dirty="0" err="1" smtClean="0"/>
              <a:t>ispunjen</a:t>
            </a:r>
            <a:r>
              <a:rPr lang="en-US" dirty="0" smtClean="0"/>
              <a:t> </a:t>
            </a:r>
            <a:r>
              <a:rPr lang="en-US" dirty="0" err="1" smtClean="0"/>
              <a:t>kvarcnim</a:t>
            </a:r>
            <a:r>
              <a:rPr lang="en-US" dirty="0" smtClean="0"/>
              <a:t> </a:t>
            </a:r>
            <a:r>
              <a:rPr lang="en-US" dirty="0" err="1" smtClean="0"/>
              <a:t>peskom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pregor</a:t>
            </a:r>
            <a:r>
              <a:rPr lang="sr-Latn-ME" dirty="0" smtClean="0"/>
              <a:t>j</a:t>
            </a:r>
            <a:r>
              <a:rPr lang="en-US" dirty="0" err="1" smtClean="0"/>
              <a:t>evanja</a:t>
            </a:r>
            <a:r>
              <a:rPr lang="en-US" dirty="0" smtClean="0"/>
              <a:t> </a:t>
            </a:r>
            <a:r>
              <a:rPr lang="en-US" dirty="0" err="1" smtClean="0"/>
              <a:t>topljivog</a:t>
            </a:r>
            <a:r>
              <a:rPr lang="en-US" dirty="0" smtClean="0"/>
              <a:t> </a:t>
            </a:r>
            <a:r>
              <a:rPr lang="en-US" dirty="0" err="1" smtClean="0"/>
              <a:t>umetka</a:t>
            </a:r>
            <a:r>
              <a:rPr lang="en-US" dirty="0" smtClean="0"/>
              <a:t> </a:t>
            </a:r>
            <a:r>
              <a:rPr lang="en-US" dirty="0" err="1" smtClean="0"/>
              <a:t>sprečilo</a:t>
            </a:r>
            <a:r>
              <a:rPr lang="en-US" dirty="0" smtClean="0"/>
              <a:t>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električnog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.</a:t>
            </a:r>
            <a:endParaRPr lang="sr-Latn-ME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Topljiva</a:t>
            </a:r>
            <a:r>
              <a:rPr lang="en-US" dirty="0" smtClean="0"/>
              <a:t> </a:t>
            </a:r>
            <a:r>
              <a:rPr lang="en-US" dirty="0" err="1" smtClean="0"/>
              <a:t>traka</a:t>
            </a:r>
            <a:r>
              <a:rPr lang="en-US" dirty="0" smtClean="0"/>
              <a:t> je </a:t>
            </a:r>
            <a:r>
              <a:rPr lang="en-US" dirty="0" err="1" smtClean="0"/>
              <a:t>učvršćena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armaturu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umetka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poklopci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nožastim</a:t>
            </a:r>
            <a:r>
              <a:rPr lang="en-US" dirty="0" smtClean="0"/>
              <a:t> </a:t>
            </a:r>
            <a:r>
              <a:rPr lang="en-US" dirty="0" err="1" smtClean="0"/>
              <a:t>kontaktima</a:t>
            </a:r>
            <a:r>
              <a:rPr lang="en-US" dirty="0" smtClean="0"/>
              <a:t> </a:t>
            </a:r>
            <a:r>
              <a:rPr lang="en-US" dirty="0" err="1" smtClean="0"/>
              <a:t>ravnih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profilisanih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noževa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Niskonaponski visokoučinski osigurači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456866" cy="412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Reagovanje</a:t>
            </a:r>
            <a:r>
              <a:rPr lang="en-US" i="1" dirty="0" smtClean="0"/>
              <a:t> </a:t>
            </a:r>
            <a:r>
              <a:rPr lang="en-US" i="1" dirty="0" err="1" smtClean="0"/>
              <a:t>topljivog</a:t>
            </a:r>
            <a:r>
              <a:rPr lang="sr-Latn-ME" i="1" dirty="0" smtClean="0"/>
              <a:t> </a:t>
            </a:r>
            <a:r>
              <a:rPr lang="en-US" i="1" dirty="0" smtClean="0"/>
              <a:t>NV </a:t>
            </a:r>
            <a:r>
              <a:rPr lang="en-US" i="1" dirty="0" err="1" smtClean="0"/>
              <a:t>osigurača</a:t>
            </a:r>
            <a:r>
              <a:rPr lang="en-US" i="1" dirty="0" smtClean="0"/>
              <a:t> </a:t>
            </a:r>
            <a:r>
              <a:rPr lang="en-US" i="1" dirty="0" err="1" smtClean="0"/>
              <a:t>pri</a:t>
            </a:r>
            <a:r>
              <a:rPr lang="sr-Latn-ME" i="1" dirty="0" smtClean="0"/>
              <a:t> </a:t>
            </a:r>
            <a:r>
              <a:rPr lang="en-US" i="1" dirty="0" err="1" smtClean="0"/>
              <a:t>kratkom</a:t>
            </a:r>
            <a:r>
              <a:rPr lang="en-US" i="1" dirty="0" smtClean="0"/>
              <a:t> </a:t>
            </a:r>
            <a:r>
              <a:rPr lang="en-US" i="1" dirty="0" err="1" smtClean="0"/>
              <a:t>spoju</a:t>
            </a:r>
            <a:r>
              <a:rPr lang="en-US" i="1" dirty="0" smtClean="0"/>
              <a:t>(NV </a:t>
            </a:r>
            <a:r>
              <a:rPr lang="en-US" i="1" dirty="0" err="1" smtClean="0"/>
              <a:t>uložak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467600" cy="41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>
            <a:normAutofit/>
          </a:bodyPr>
          <a:lstStyle/>
          <a:p>
            <a:r>
              <a:rPr lang="sr-Latn-ME" sz="3200" dirty="0" smtClean="0"/>
              <a:t>Prednosti n</a:t>
            </a:r>
            <a:r>
              <a:rPr lang="vi-VN" sz="3200" dirty="0" smtClean="0"/>
              <a:t>iskonaponski</a:t>
            </a:r>
            <a:r>
              <a:rPr lang="sr-Latn-ME" sz="3200" dirty="0" smtClean="0"/>
              <a:t>h</a:t>
            </a:r>
            <a:r>
              <a:rPr lang="vi-VN" sz="3200" dirty="0" smtClean="0"/>
              <a:t> visokoučinski</a:t>
            </a:r>
            <a:r>
              <a:rPr lang="sr-Latn-ME" sz="3200" dirty="0" smtClean="0"/>
              <a:t>h</a:t>
            </a:r>
            <a:r>
              <a:rPr lang="vi-VN" sz="3200" dirty="0" smtClean="0"/>
              <a:t> osigurač</a:t>
            </a:r>
            <a:r>
              <a:rPr lang="sr-Latn-ME" sz="3200" dirty="0" smtClean="0"/>
              <a:t>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prekidna</a:t>
            </a:r>
            <a:r>
              <a:rPr lang="en-US" dirty="0" smtClean="0"/>
              <a:t> </a:t>
            </a:r>
            <a:r>
              <a:rPr lang="en-US" dirty="0" err="1" smtClean="0"/>
              <a:t>moć</a:t>
            </a:r>
            <a:r>
              <a:rPr lang="en-US" dirty="0" smtClean="0"/>
              <a:t> “</a:t>
            </a:r>
            <a:r>
              <a:rPr lang="en-US" dirty="0" err="1" smtClean="0"/>
              <a:t>spakovana</a:t>
            </a:r>
            <a:r>
              <a:rPr lang="en-US" dirty="0" smtClean="0"/>
              <a:t>” u </a:t>
            </a:r>
            <a:r>
              <a:rPr lang="en-US" dirty="0" err="1" smtClean="0"/>
              <a:t>malim</a:t>
            </a:r>
            <a:r>
              <a:rPr lang="en-US" dirty="0" smtClean="0"/>
              <a:t> </a:t>
            </a:r>
            <a:r>
              <a:rPr lang="en-US" dirty="0" err="1" smtClean="0"/>
              <a:t>dimenzijama</a:t>
            </a:r>
            <a:endParaRPr lang="en-US" dirty="0" smtClean="0"/>
          </a:p>
          <a:p>
            <a:r>
              <a:rPr lang="en-US" dirty="0" err="1" smtClean="0"/>
              <a:t>ograničenje</a:t>
            </a:r>
            <a:r>
              <a:rPr lang="en-US" dirty="0" smtClean="0"/>
              <a:t> </a:t>
            </a:r>
            <a:r>
              <a:rPr lang="en-US" dirty="0" err="1" smtClean="0"/>
              <a:t>struje</a:t>
            </a:r>
            <a:r>
              <a:rPr lang="en-US" dirty="0" smtClean="0"/>
              <a:t> </a:t>
            </a:r>
            <a:r>
              <a:rPr lang="en-US" dirty="0" err="1" smtClean="0"/>
              <a:t>kratkog</a:t>
            </a:r>
            <a:r>
              <a:rPr lang="en-US" dirty="0" smtClean="0"/>
              <a:t> </a:t>
            </a:r>
            <a:r>
              <a:rPr lang="en-US" dirty="0" err="1" smtClean="0"/>
              <a:t>spoja</a:t>
            </a:r>
            <a:endParaRPr lang="en-US" dirty="0" smtClean="0"/>
          </a:p>
          <a:p>
            <a:r>
              <a:rPr lang="en-US" dirty="0" err="1" smtClean="0"/>
              <a:t>moguća</a:t>
            </a:r>
            <a:r>
              <a:rPr lang="en-US" dirty="0" smtClean="0"/>
              <a:t> </a:t>
            </a:r>
            <a:r>
              <a:rPr lang="en-US" dirty="0" err="1" smtClean="0"/>
              <a:t>stepenasta</a:t>
            </a:r>
            <a:r>
              <a:rPr lang="en-US" dirty="0" smtClean="0"/>
              <a:t> </a:t>
            </a:r>
            <a:r>
              <a:rPr lang="en-US" dirty="0" err="1" smtClean="0"/>
              <a:t>selektivnost</a:t>
            </a:r>
            <a:endParaRPr lang="en-US" dirty="0" smtClean="0"/>
          </a:p>
          <a:p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pouzdanost</a:t>
            </a:r>
            <a:endParaRPr lang="en-US" dirty="0" smtClean="0"/>
          </a:p>
          <a:p>
            <a:r>
              <a:rPr lang="en-US" dirty="0" err="1" smtClean="0"/>
              <a:t>postojanost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starenje</a:t>
            </a:r>
            <a:endParaRPr lang="en-US" dirty="0" smtClean="0"/>
          </a:p>
          <a:p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 err="1" smtClean="0"/>
              <a:t>rukovanje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157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Niskonaponski visokoučinski osigurači                                 Kaljević Nikolija</vt:lpstr>
      <vt:lpstr>Niskonaponski visokoučinski osigurači</vt:lpstr>
      <vt:lpstr>Niskonaponski visokoučinski osigurači</vt:lpstr>
      <vt:lpstr>Niskonaponski visokoučinski osigurači</vt:lpstr>
      <vt:lpstr>Reagovanje topljivog NV osigurača pri kratkom spoju(NV uložak)</vt:lpstr>
      <vt:lpstr>Prednosti niskonaponskih visokoučinskih osigurača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Niskonaponski visokoučinski osigurači</dc:title>
  <dc:creator>Asus</dc:creator>
  <cp:lastModifiedBy>Asus</cp:lastModifiedBy>
  <cp:revision>2</cp:revision>
  <dcterms:created xsi:type="dcterms:W3CDTF">2017-11-04T22:46:49Z</dcterms:created>
  <dcterms:modified xsi:type="dcterms:W3CDTF">2017-11-09T22:23:40Z</dcterms:modified>
</cp:coreProperties>
</file>