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ZVUČNE KARTICE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47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31324" y="555819"/>
            <a:ext cx="84270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Da </a:t>
            </a:r>
            <a:r>
              <a:rPr lang="en-US" dirty="0" err="1"/>
              <a:t>bismo</a:t>
            </a:r>
            <a:r>
              <a:rPr lang="en-US" dirty="0"/>
              <a:t> </a:t>
            </a:r>
            <a:r>
              <a:rPr lang="en-US" dirty="0" err="1"/>
              <a:t>poslušali</a:t>
            </a:r>
            <a:r>
              <a:rPr lang="en-US" dirty="0"/>
              <a:t> </a:t>
            </a:r>
            <a:r>
              <a:rPr lang="en-US" dirty="0" err="1"/>
              <a:t>ranije</a:t>
            </a:r>
            <a:r>
              <a:rPr lang="en-US" dirty="0"/>
              <a:t> </a:t>
            </a:r>
            <a:r>
              <a:rPr lang="en-US" dirty="0" err="1"/>
              <a:t>snimljeni</a:t>
            </a:r>
            <a:r>
              <a:rPr lang="en-US" dirty="0"/>
              <a:t> WAV </a:t>
            </a:r>
            <a:r>
              <a:rPr lang="en-US" dirty="0" err="1"/>
              <a:t>fajl</a:t>
            </a:r>
            <a:r>
              <a:rPr lang="en-US" dirty="0"/>
              <a:t>, </a:t>
            </a:r>
            <a:r>
              <a:rPr lang="en-US" dirty="0" err="1"/>
              <a:t>proces</a:t>
            </a:r>
            <a:r>
              <a:rPr lang="en-US" dirty="0"/>
              <a:t> je </a:t>
            </a:r>
            <a:r>
              <a:rPr lang="en-US" dirty="0" err="1"/>
              <a:t>jednostavan</a:t>
            </a:r>
            <a:r>
              <a:rPr lang="en-US" dirty="0"/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1172" y="1051138"/>
            <a:ext cx="87104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•    </a:t>
            </a:r>
            <a:r>
              <a:rPr lang="en-US" dirty="0" err="1"/>
              <a:t>digatlni</a:t>
            </a:r>
            <a:r>
              <a:rPr lang="en-US" dirty="0"/>
              <a:t> </a:t>
            </a:r>
            <a:r>
              <a:rPr lang="en-US" dirty="0" err="1"/>
              <a:t>fajl</a:t>
            </a:r>
            <a:r>
              <a:rPr lang="en-US" dirty="0"/>
              <a:t> je </a:t>
            </a:r>
            <a:r>
              <a:rPr lang="en-US" dirty="0" err="1"/>
              <a:t>pročitan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hard </a:t>
            </a:r>
            <a:r>
              <a:rPr lang="en-US" dirty="0" err="1"/>
              <a:t>diska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prosledjen</a:t>
            </a:r>
            <a:r>
              <a:rPr lang="en-US" dirty="0"/>
              <a:t> do </a:t>
            </a:r>
            <a:r>
              <a:rPr lang="en-US" dirty="0" err="1"/>
              <a:t>centralnog</a:t>
            </a:r>
            <a:r>
              <a:rPr lang="en-US" dirty="0"/>
              <a:t> </a:t>
            </a:r>
            <a:r>
              <a:rPr lang="en-US" dirty="0" err="1"/>
              <a:t>procesora</a:t>
            </a:r>
            <a:endParaRPr lang="en-US" dirty="0"/>
          </a:p>
          <a:p>
            <a:r>
              <a:rPr lang="en-US" dirty="0"/>
              <a:t>•    </a:t>
            </a:r>
            <a:r>
              <a:rPr lang="en-US" dirty="0" err="1"/>
              <a:t>centralni</a:t>
            </a:r>
            <a:r>
              <a:rPr lang="en-US" dirty="0"/>
              <a:t> </a:t>
            </a:r>
            <a:r>
              <a:rPr lang="en-US" dirty="0" err="1"/>
              <a:t>procesor</a:t>
            </a:r>
            <a:r>
              <a:rPr lang="en-US" dirty="0"/>
              <a:t> </a:t>
            </a:r>
            <a:r>
              <a:rPr lang="en-US" dirty="0" err="1"/>
              <a:t>prosledjuje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do DSP-a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zvučnoj</a:t>
            </a:r>
            <a:r>
              <a:rPr lang="en-US" dirty="0"/>
              <a:t> </a:t>
            </a:r>
            <a:r>
              <a:rPr lang="en-US" dirty="0" err="1"/>
              <a:t>kartici</a:t>
            </a:r>
            <a:endParaRPr lang="en-US" dirty="0"/>
          </a:p>
          <a:p>
            <a:r>
              <a:rPr lang="en-US" dirty="0"/>
              <a:t>•    DSP </a:t>
            </a:r>
            <a:r>
              <a:rPr lang="en-US" dirty="0" err="1"/>
              <a:t>dekompresuje</a:t>
            </a:r>
            <a:r>
              <a:rPr lang="en-US" dirty="0"/>
              <a:t> </a:t>
            </a:r>
            <a:r>
              <a:rPr lang="en-US" dirty="0" err="1"/>
              <a:t>digatlne</a:t>
            </a:r>
            <a:r>
              <a:rPr lang="en-US" dirty="0"/>
              <a:t> </a:t>
            </a:r>
            <a:r>
              <a:rPr lang="en-US" dirty="0" err="1"/>
              <a:t>podatke</a:t>
            </a:r>
            <a:endParaRPr lang="en-US" dirty="0"/>
          </a:p>
          <a:p>
            <a:r>
              <a:rPr lang="en-US" dirty="0"/>
              <a:t>•    </a:t>
            </a:r>
            <a:r>
              <a:rPr lang="en-US" dirty="0" err="1"/>
              <a:t>dekompresovani</a:t>
            </a:r>
            <a:r>
              <a:rPr lang="en-US" dirty="0"/>
              <a:t> </a:t>
            </a:r>
            <a:r>
              <a:rPr lang="en-US" dirty="0" err="1"/>
              <a:t>digitalni</a:t>
            </a:r>
            <a:r>
              <a:rPr lang="en-US" dirty="0"/>
              <a:t> </a:t>
            </a:r>
            <a:r>
              <a:rPr lang="en-US" dirty="0" err="1"/>
              <a:t>podatci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dobijamo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DSP-a u real-time </a:t>
            </a:r>
            <a:r>
              <a:rPr lang="en-US" dirty="0" err="1"/>
              <a:t>režimu</a:t>
            </a:r>
            <a:r>
              <a:rPr lang="en-US" dirty="0"/>
              <a:t> </a:t>
            </a:r>
            <a:r>
              <a:rPr lang="en-US" dirty="0" err="1"/>
              <a:t>stižu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digital-to-analog converter (DAC) </a:t>
            </a:r>
            <a:r>
              <a:rPr lang="en-US" dirty="0" err="1"/>
              <a:t>čipa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dobijamo</a:t>
            </a:r>
            <a:r>
              <a:rPr lang="en-US" dirty="0"/>
              <a:t> </a:t>
            </a:r>
            <a:r>
              <a:rPr lang="en-US" dirty="0" err="1"/>
              <a:t>analogni</a:t>
            </a:r>
            <a:r>
              <a:rPr lang="en-US" dirty="0"/>
              <a:t> signal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čujemo</a:t>
            </a:r>
            <a:r>
              <a:rPr lang="en-US" dirty="0"/>
              <a:t> u </a:t>
            </a:r>
            <a:r>
              <a:rPr lang="en-US" dirty="0" err="1"/>
              <a:t>slušalicama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zvučnike</a:t>
            </a:r>
            <a:r>
              <a:rPr lang="en-US" dirty="0"/>
              <a:t>, u </a:t>
            </a:r>
            <a:r>
              <a:rPr lang="en-US" dirty="0" err="1"/>
              <a:t>zavisnosti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od ova </a:t>
            </a:r>
            <a:r>
              <a:rPr lang="en-US" dirty="0" err="1"/>
              <a:t>dva</a:t>
            </a:r>
            <a:r>
              <a:rPr lang="en-US" dirty="0"/>
              <a:t> je </a:t>
            </a:r>
            <a:r>
              <a:rPr lang="en-US" dirty="0" err="1"/>
              <a:t>povezano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Line-out.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362" y="3781112"/>
            <a:ext cx="3246391" cy="272155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39974" y="4918587"/>
            <a:ext cx="44999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Slika 4. Položaj DSP-a na zvučnoj kartici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766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7056" y="539771"/>
            <a:ext cx="35493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INTEGRISANE ZVUČNE KARTICE</a:t>
            </a:r>
          </a:p>
        </p:txBody>
      </p:sp>
      <p:sp>
        <p:nvSpPr>
          <p:cNvPr id="3" name="Rectangle 2"/>
          <p:cNvSpPr/>
          <p:nvPr/>
        </p:nvSpPr>
        <p:spPr>
          <a:xfrm>
            <a:off x="1682839" y="986332"/>
            <a:ext cx="939299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U </a:t>
            </a:r>
            <a:r>
              <a:rPr lang="en-US" dirty="0" err="1" smtClean="0"/>
              <a:t>poslednje</a:t>
            </a:r>
            <a:r>
              <a:rPr lang="en-US" dirty="0" smtClean="0"/>
              <a:t> </a:t>
            </a:r>
            <a:r>
              <a:rPr lang="en-US" dirty="0" err="1" smtClean="0"/>
              <a:t>vrijeme</a:t>
            </a:r>
            <a:r>
              <a:rPr lang="en-US" dirty="0" smtClean="0"/>
              <a:t> </a:t>
            </a:r>
            <a:r>
              <a:rPr lang="en-US" dirty="0"/>
              <a:t>trend je da se </a:t>
            </a:r>
            <a:r>
              <a:rPr lang="en-US" dirty="0" err="1"/>
              <a:t>muzička</a:t>
            </a:r>
            <a:r>
              <a:rPr lang="en-US" dirty="0"/>
              <a:t> </a:t>
            </a:r>
            <a:r>
              <a:rPr lang="en-US" dirty="0" err="1"/>
              <a:t>kartica</a:t>
            </a:r>
            <a:r>
              <a:rPr lang="en-US" dirty="0"/>
              <a:t> </a:t>
            </a:r>
            <a:r>
              <a:rPr lang="en-US" dirty="0" err="1"/>
              <a:t>nalazi</a:t>
            </a:r>
            <a:r>
              <a:rPr lang="en-US" dirty="0"/>
              <a:t> </a:t>
            </a:r>
            <a:r>
              <a:rPr lang="en-US" dirty="0" err="1"/>
              <a:t>integrisana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matičnoj</a:t>
            </a:r>
            <a:r>
              <a:rPr lang="en-US" dirty="0"/>
              <a:t> </a:t>
            </a:r>
            <a:r>
              <a:rPr lang="en-US" dirty="0" err="1"/>
              <a:t>ploči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oslobadjamo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PCI slot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ugradnju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periferije</a:t>
            </a:r>
            <a:r>
              <a:rPr lang="en-US" dirty="0"/>
              <a:t>. </a:t>
            </a:r>
            <a:r>
              <a:rPr lang="en-US" dirty="0" err="1"/>
              <a:t>Takodje</a:t>
            </a:r>
            <a:r>
              <a:rPr lang="en-US" dirty="0"/>
              <a:t> </a:t>
            </a:r>
            <a:r>
              <a:rPr lang="en-US" dirty="0" err="1"/>
              <a:t>integrisana</a:t>
            </a:r>
            <a:r>
              <a:rPr lang="en-US" dirty="0"/>
              <a:t> </a:t>
            </a:r>
            <a:r>
              <a:rPr lang="en-US" dirty="0" err="1"/>
              <a:t>zvučna</a:t>
            </a:r>
            <a:r>
              <a:rPr lang="en-US" dirty="0"/>
              <a:t> </a:t>
            </a:r>
            <a:r>
              <a:rPr lang="en-US" dirty="0" err="1"/>
              <a:t>kartica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jeftinija</a:t>
            </a:r>
            <a:r>
              <a:rPr lang="en-US" dirty="0"/>
              <a:t> od </a:t>
            </a:r>
            <a:r>
              <a:rPr lang="en-US" dirty="0" err="1"/>
              <a:t>klasične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prostog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uštede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materijalu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proizvodnje</a:t>
            </a:r>
            <a:r>
              <a:rPr lang="en-US" dirty="0"/>
              <a:t>. To </a:t>
            </a:r>
            <a:r>
              <a:rPr lang="en-US" dirty="0" err="1"/>
              <a:t>sto</a:t>
            </a:r>
            <a:r>
              <a:rPr lang="en-US" dirty="0"/>
              <a:t> je </a:t>
            </a:r>
            <a:r>
              <a:rPr lang="en-US" dirty="0" err="1"/>
              <a:t>zvučna</a:t>
            </a:r>
            <a:r>
              <a:rPr lang="en-US" dirty="0"/>
              <a:t> </a:t>
            </a:r>
            <a:r>
              <a:rPr lang="en-US" dirty="0" err="1"/>
              <a:t>kartica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matičnoj</a:t>
            </a:r>
            <a:r>
              <a:rPr lang="en-US" dirty="0"/>
              <a:t> </a:t>
            </a:r>
            <a:r>
              <a:rPr lang="en-US" dirty="0" err="1"/>
              <a:t>ploči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 smtClean="0"/>
              <a:t>cijenu</a:t>
            </a:r>
            <a:r>
              <a:rPr lang="en-US" dirty="0"/>
              <a:t>,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resurse</a:t>
            </a:r>
            <a:r>
              <a:rPr lang="en-US" dirty="0"/>
              <a:t> </a:t>
            </a:r>
            <a:r>
              <a:rPr lang="en-US" dirty="0" err="1"/>
              <a:t>ploče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usporava</a:t>
            </a:r>
            <a:r>
              <a:rPr lang="en-US" dirty="0"/>
              <a:t> rad </a:t>
            </a:r>
            <a:r>
              <a:rPr lang="en-US" dirty="0" err="1"/>
              <a:t>sistema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Po </a:t>
            </a:r>
            <a:r>
              <a:rPr lang="en-US" dirty="0" err="1"/>
              <a:t>perfomansama</a:t>
            </a:r>
            <a:r>
              <a:rPr lang="en-US" dirty="0"/>
              <a:t>, </a:t>
            </a:r>
            <a:r>
              <a:rPr lang="en-US" dirty="0" err="1"/>
              <a:t>pogotovu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ozbiljniji</a:t>
            </a:r>
            <a:r>
              <a:rPr lang="en-US" dirty="0"/>
              <a:t> rad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zvukom</a:t>
            </a:r>
            <a:r>
              <a:rPr lang="en-US" dirty="0"/>
              <a:t>, ne </a:t>
            </a:r>
            <a:r>
              <a:rPr lang="en-US" dirty="0" err="1"/>
              <a:t>integrisane</a:t>
            </a:r>
            <a:r>
              <a:rPr lang="en-US" dirty="0"/>
              <a:t> </a:t>
            </a:r>
            <a:r>
              <a:rPr lang="en-US" dirty="0" err="1"/>
              <a:t>zvučne</a:t>
            </a:r>
            <a:r>
              <a:rPr lang="en-US" dirty="0"/>
              <a:t> </a:t>
            </a:r>
            <a:r>
              <a:rPr lang="en-US" dirty="0" err="1"/>
              <a:t>kartice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uvek</a:t>
            </a:r>
            <a:r>
              <a:rPr lang="en-US" dirty="0"/>
              <a:t> </a:t>
            </a:r>
            <a:r>
              <a:rPr lang="en-US" dirty="0" err="1"/>
              <a:t>daleko</a:t>
            </a:r>
            <a:r>
              <a:rPr lang="en-US" dirty="0"/>
              <a:t> </a:t>
            </a:r>
            <a:r>
              <a:rPr lang="en-US" dirty="0" err="1"/>
              <a:t>ispred</a:t>
            </a:r>
            <a:r>
              <a:rPr lang="en-US" dirty="0"/>
              <a:t> </a:t>
            </a:r>
            <a:r>
              <a:rPr lang="en-US" dirty="0" err="1"/>
              <a:t>integrisanih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952" y="3606085"/>
            <a:ext cx="2116055" cy="253713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200724" y="4261765"/>
            <a:ext cx="59923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Slika</a:t>
            </a:r>
            <a:r>
              <a:rPr lang="en-US" dirty="0" smtClean="0"/>
              <a:t> </a:t>
            </a:r>
            <a:r>
              <a:rPr lang="en-US" dirty="0"/>
              <a:t>5.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/>
              <a:t>Realtek</a:t>
            </a:r>
            <a:r>
              <a:rPr lang="en-US" dirty="0"/>
              <a:t> audio </a:t>
            </a:r>
            <a:r>
              <a:rPr lang="en-US" dirty="0" err="1"/>
              <a:t>čipa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matičnoj</a:t>
            </a:r>
            <a:r>
              <a:rPr lang="en-US" dirty="0"/>
              <a:t> </a:t>
            </a:r>
            <a:r>
              <a:rPr lang="en-US" dirty="0" err="1"/>
              <a:t>ploči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64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42445" y="1584101"/>
            <a:ext cx="2822325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Kraj</a:t>
            </a:r>
            <a:r>
              <a:rPr lang="en-US" sz="5400" dirty="0" smtClean="0"/>
              <a:t>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4800" dirty="0" err="1" smtClean="0"/>
              <a:t>Pitanja</a:t>
            </a:r>
            <a:r>
              <a:rPr lang="en-US" sz="4800" dirty="0" smtClean="0"/>
              <a:t> 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059807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1627" y="610090"/>
            <a:ext cx="832404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ZVUČNE KARTICE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Zvučna</a:t>
            </a:r>
            <a:r>
              <a:rPr lang="en-US" dirty="0"/>
              <a:t> </a:t>
            </a:r>
            <a:r>
              <a:rPr lang="en-US" dirty="0" err="1"/>
              <a:t>kartica</a:t>
            </a:r>
            <a:r>
              <a:rPr lang="en-US" dirty="0"/>
              <a:t> je </a:t>
            </a:r>
            <a:r>
              <a:rPr lang="en-US" dirty="0" err="1"/>
              <a:t>sastavni</a:t>
            </a:r>
            <a:r>
              <a:rPr lang="en-US" dirty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današnjeg</a:t>
            </a:r>
            <a:r>
              <a:rPr lang="en-US" dirty="0"/>
              <a:t> </a:t>
            </a:r>
            <a:r>
              <a:rPr lang="en-US" dirty="0" err="1"/>
              <a:t>računara</a:t>
            </a:r>
            <a:r>
              <a:rPr lang="en-US" dirty="0"/>
              <a:t>.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</a:t>
            </a:r>
            <a:r>
              <a:rPr lang="en-US" dirty="0" err="1"/>
              <a:t>služi</a:t>
            </a:r>
            <a:r>
              <a:rPr lang="en-US" dirty="0"/>
              <a:t> 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računaru</a:t>
            </a:r>
            <a:r>
              <a:rPr lang="en-US" dirty="0"/>
              <a:t> </a:t>
            </a:r>
            <a:r>
              <a:rPr lang="en-US" dirty="0" err="1"/>
              <a:t>radimo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zvukom</a:t>
            </a:r>
            <a:r>
              <a:rPr lang="en-US" dirty="0"/>
              <a:t>, da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reprodukujemo</a:t>
            </a:r>
            <a:r>
              <a:rPr lang="en-US" dirty="0"/>
              <a:t>, </a:t>
            </a:r>
            <a:r>
              <a:rPr lang="en-US" dirty="0" err="1"/>
              <a:t>snimamo</a:t>
            </a:r>
            <a:r>
              <a:rPr lang="en-US" dirty="0"/>
              <a:t>, </a:t>
            </a:r>
            <a:r>
              <a:rPr lang="en-US" dirty="0" err="1"/>
              <a:t>konvertujemo</a:t>
            </a:r>
            <a:r>
              <a:rPr lang="en-US" dirty="0"/>
              <a:t>, </a:t>
            </a:r>
            <a:r>
              <a:rPr lang="en-US" dirty="0" err="1"/>
              <a:t>miksujemo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 </a:t>
            </a:r>
            <a:r>
              <a:rPr lang="en-US" dirty="0" err="1"/>
              <a:t>Bukvalno</a:t>
            </a:r>
            <a:r>
              <a:rPr lang="en-US" dirty="0"/>
              <a:t> </a:t>
            </a:r>
            <a:r>
              <a:rPr lang="en-US" dirty="0" err="1"/>
              <a:t>rečeno</a:t>
            </a:r>
            <a:r>
              <a:rPr lang="en-US" dirty="0"/>
              <a:t>, </a:t>
            </a:r>
            <a:r>
              <a:rPr lang="en-US" dirty="0" err="1"/>
              <a:t>bez</a:t>
            </a:r>
            <a:r>
              <a:rPr lang="en-US" dirty="0"/>
              <a:t> </a:t>
            </a:r>
            <a:r>
              <a:rPr lang="en-US" dirty="0" err="1"/>
              <a:t>zvučne</a:t>
            </a:r>
            <a:r>
              <a:rPr lang="en-US" dirty="0"/>
              <a:t> </a:t>
            </a:r>
            <a:r>
              <a:rPr lang="en-US" dirty="0" err="1"/>
              <a:t>kartice</a:t>
            </a:r>
            <a:r>
              <a:rPr lang="en-US" dirty="0"/>
              <a:t> </a:t>
            </a:r>
            <a:r>
              <a:rPr lang="en-US" dirty="0" err="1"/>
              <a:t>računar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da </a:t>
            </a:r>
            <a:r>
              <a:rPr lang="en-US" dirty="0" err="1"/>
              <a:t>reprodukuje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da </a:t>
            </a:r>
            <a:r>
              <a:rPr lang="en-US" dirty="0" err="1"/>
              <a:t>snima</a:t>
            </a:r>
            <a:r>
              <a:rPr lang="en-US" dirty="0"/>
              <a:t> </a:t>
            </a:r>
            <a:r>
              <a:rPr lang="en-US" dirty="0" err="1"/>
              <a:t>zvuk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u </a:t>
            </a:r>
            <a:r>
              <a:rPr lang="en-US" dirty="0" err="1"/>
              <a:t>prevodu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bi </a:t>
            </a:r>
            <a:r>
              <a:rPr lang="en-US" dirty="0" err="1"/>
              <a:t>čuli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kakav</a:t>
            </a:r>
            <a:r>
              <a:rPr lang="en-US" dirty="0"/>
              <a:t> </a:t>
            </a:r>
            <a:r>
              <a:rPr lang="en-US" dirty="0" err="1"/>
              <a:t>zvuk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računara</a:t>
            </a:r>
            <a:r>
              <a:rPr lang="en-US" dirty="0"/>
              <a:t>, </a:t>
            </a:r>
            <a:r>
              <a:rPr lang="en-US" dirty="0" err="1"/>
              <a:t>moramo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zvučnu</a:t>
            </a:r>
            <a:r>
              <a:rPr lang="en-US" dirty="0"/>
              <a:t> </a:t>
            </a:r>
            <a:r>
              <a:rPr lang="en-US" dirty="0" err="1"/>
              <a:t>karticu</a:t>
            </a:r>
            <a:r>
              <a:rPr lang="en-US" dirty="0"/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837386" y="3292062"/>
            <a:ext cx="854298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Današnje</a:t>
            </a:r>
            <a:r>
              <a:rPr lang="en-US" dirty="0"/>
              <a:t> </a:t>
            </a:r>
            <a:r>
              <a:rPr lang="en-US" dirty="0" err="1"/>
              <a:t>zvučne</a:t>
            </a:r>
            <a:r>
              <a:rPr lang="en-US" dirty="0"/>
              <a:t> </a:t>
            </a:r>
            <a:r>
              <a:rPr lang="en-US" dirty="0" err="1"/>
              <a:t>kartice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montiraju</a:t>
            </a:r>
            <a:r>
              <a:rPr lang="en-US" dirty="0"/>
              <a:t> se u Peripheral Component Interconnect (PCI) slot,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starije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jeftinije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koriste</a:t>
            </a:r>
            <a:r>
              <a:rPr lang="en-US" dirty="0"/>
              <a:t> Industry Standard Architecture (ISA),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poslednjih</a:t>
            </a:r>
            <a:r>
              <a:rPr lang="en-US" dirty="0"/>
              <a:t> vise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to jest ne </a:t>
            </a:r>
            <a:r>
              <a:rPr lang="en-US" dirty="0" err="1"/>
              <a:t>proizvode</a:t>
            </a:r>
            <a:r>
              <a:rPr lang="en-US" dirty="0"/>
              <a:t> se </a:t>
            </a:r>
            <a:r>
              <a:rPr lang="en-US" dirty="0" err="1"/>
              <a:t>više</a:t>
            </a:r>
            <a:r>
              <a:rPr lang="en-US" dirty="0"/>
              <a:t>! U </a:t>
            </a:r>
            <a:r>
              <a:rPr lang="en-US" dirty="0" err="1"/>
              <a:t>poslednje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 trend je da se </a:t>
            </a:r>
            <a:r>
              <a:rPr lang="en-US" dirty="0" err="1"/>
              <a:t>muzička</a:t>
            </a:r>
            <a:r>
              <a:rPr lang="en-US" dirty="0"/>
              <a:t> </a:t>
            </a:r>
            <a:r>
              <a:rPr lang="en-US" dirty="0" err="1"/>
              <a:t>kartica</a:t>
            </a:r>
            <a:r>
              <a:rPr lang="en-US" dirty="0"/>
              <a:t> </a:t>
            </a:r>
            <a:r>
              <a:rPr lang="en-US" dirty="0" err="1"/>
              <a:t>nalazi</a:t>
            </a:r>
            <a:r>
              <a:rPr lang="en-US" dirty="0"/>
              <a:t> </a:t>
            </a:r>
            <a:r>
              <a:rPr lang="en-US" dirty="0" err="1"/>
              <a:t>integrisana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matičnoj</a:t>
            </a:r>
            <a:r>
              <a:rPr lang="en-US" dirty="0"/>
              <a:t> </a:t>
            </a:r>
            <a:r>
              <a:rPr lang="en-US" dirty="0" err="1"/>
              <a:t>ploči</a:t>
            </a:r>
            <a:r>
              <a:rPr lang="en-US" dirty="0"/>
              <a:t>. 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oslobadjamo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PCI slot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ugradnju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periferije</a:t>
            </a:r>
            <a:r>
              <a:rPr lang="en-US" dirty="0"/>
              <a:t>. SoundBlaster Pro se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nezvaničnim</a:t>
            </a:r>
            <a:r>
              <a:rPr lang="en-US" dirty="0"/>
              <a:t> </a:t>
            </a:r>
            <a:r>
              <a:rPr lang="en-US" dirty="0" err="1"/>
              <a:t>standardom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muzičke</a:t>
            </a:r>
            <a:r>
              <a:rPr lang="en-US" dirty="0"/>
              <a:t> </a:t>
            </a:r>
            <a:r>
              <a:rPr lang="en-US" dirty="0" err="1"/>
              <a:t>kartice</a:t>
            </a:r>
            <a:r>
              <a:rPr lang="en-US" dirty="0"/>
              <a:t>.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reći</a:t>
            </a:r>
            <a:r>
              <a:rPr lang="en-US" dirty="0"/>
              <a:t> da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kartica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SoundBlaster Pro </a:t>
            </a:r>
            <a:r>
              <a:rPr lang="en-US" dirty="0" err="1"/>
              <a:t>kopatabilnost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minimum!</a:t>
            </a:r>
          </a:p>
        </p:txBody>
      </p:sp>
    </p:spTree>
    <p:extLst>
      <p:ext uri="{BB962C8B-B14F-4D97-AF65-F5344CB8AC3E}">
        <p14:creationId xmlns:p14="http://schemas.microsoft.com/office/powerpoint/2010/main" val="1248999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27537" y="287499"/>
            <a:ext cx="82081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ANATOMIJA ZVUČNE KARTICE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Tipična</a:t>
            </a:r>
            <a:r>
              <a:rPr lang="en-US" dirty="0"/>
              <a:t> </a:t>
            </a:r>
            <a:r>
              <a:rPr lang="en-US" dirty="0" err="1"/>
              <a:t>zvučna</a:t>
            </a:r>
            <a:r>
              <a:rPr lang="en-US" dirty="0"/>
              <a:t> </a:t>
            </a:r>
            <a:r>
              <a:rPr lang="en-US" dirty="0" err="1"/>
              <a:t>kartica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•    digital signal processor (DSP),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zadataka</a:t>
            </a:r>
            <a:endParaRPr lang="en-US" dirty="0"/>
          </a:p>
          <a:p>
            <a:endParaRPr lang="en-US" dirty="0"/>
          </a:p>
          <a:p>
            <a:r>
              <a:rPr lang="en-US" dirty="0"/>
              <a:t>•    digital to analog converter (DAC), </a:t>
            </a:r>
            <a:r>
              <a:rPr lang="en-US" dirty="0" err="1"/>
              <a:t>za</a:t>
            </a:r>
            <a:r>
              <a:rPr lang="en-US" dirty="0"/>
              <a:t> audio signal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izlazi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računara</a:t>
            </a:r>
            <a:endParaRPr lang="en-US" dirty="0"/>
          </a:p>
          <a:p>
            <a:endParaRPr lang="en-US" dirty="0"/>
          </a:p>
          <a:p>
            <a:r>
              <a:rPr lang="en-US" dirty="0"/>
              <a:t>•    analog-to-digital converter (ADC), </a:t>
            </a:r>
            <a:r>
              <a:rPr lang="en-US" dirty="0" err="1"/>
              <a:t>za</a:t>
            </a:r>
            <a:r>
              <a:rPr lang="en-US" dirty="0"/>
              <a:t> audio signal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ulazi</a:t>
            </a:r>
            <a:r>
              <a:rPr lang="en-US" dirty="0"/>
              <a:t> u </a:t>
            </a:r>
            <a:r>
              <a:rPr lang="en-US" dirty="0" err="1"/>
              <a:t>računar</a:t>
            </a:r>
            <a:endParaRPr lang="en-US" dirty="0"/>
          </a:p>
          <a:p>
            <a:endParaRPr lang="en-US" dirty="0"/>
          </a:p>
          <a:p>
            <a:r>
              <a:rPr lang="en-US" dirty="0"/>
              <a:t>•    musical instrument digital interface (MIDI),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povezivanje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spoljašnjom</a:t>
            </a:r>
            <a:r>
              <a:rPr lang="en-US" dirty="0"/>
              <a:t> </a:t>
            </a:r>
            <a:r>
              <a:rPr lang="en-US" dirty="0" err="1"/>
              <a:t>muzičkom</a:t>
            </a:r>
            <a:r>
              <a:rPr lang="en-US" dirty="0"/>
              <a:t> </a:t>
            </a:r>
            <a:r>
              <a:rPr lang="en-US" dirty="0" err="1"/>
              <a:t>opremom</a:t>
            </a:r>
            <a:r>
              <a:rPr lang="en-US" dirty="0"/>
              <a:t>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kartice</a:t>
            </a:r>
            <a:r>
              <a:rPr lang="en-US" dirty="0"/>
              <a:t>, game port se </a:t>
            </a:r>
            <a:r>
              <a:rPr lang="en-US" dirty="0" err="1"/>
              <a:t>takodje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povezivanje</a:t>
            </a:r>
            <a:r>
              <a:rPr lang="en-US" dirty="0"/>
              <a:t> </a:t>
            </a:r>
            <a:r>
              <a:rPr lang="en-US" dirty="0" err="1"/>
              <a:t>spoljašnjeg</a:t>
            </a:r>
            <a:r>
              <a:rPr lang="en-US" dirty="0"/>
              <a:t> MIDI </a:t>
            </a:r>
            <a:r>
              <a:rPr lang="en-US" dirty="0" err="1"/>
              <a:t>adaptera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•    </a:t>
            </a:r>
            <a:r>
              <a:rPr lang="en-US" dirty="0" err="1"/>
              <a:t>dzekove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povezivanje</a:t>
            </a:r>
            <a:r>
              <a:rPr lang="en-US" dirty="0"/>
              <a:t> </a:t>
            </a:r>
            <a:r>
              <a:rPr lang="en-US" dirty="0" err="1"/>
              <a:t>zvučnika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mikrofona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Line in </a:t>
            </a:r>
            <a:r>
              <a:rPr lang="en-US" dirty="0" err="1"/>
              <a:t>i</a:t>
            </a:r>
            <a:r>
              <a:rPr lang="en-US" dirty="0"/>
              <a:t> Line out</a:t>
            </a:r>
          </a:p>
          <a:p>
            <a:endParaRPr lang="en-US" dirty="0"/>
          </a:p>
          <a:p>
            <a:r>
              <a:rPr lang="en-US" dirty="0"/>
              <a:t>•    game port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povezivanje</a:t>
            </a:r>
            <a:r>
              <a:rPr lang="en-US" dirty="0"/>
              <a:t> joystick </a:t>
            </a:r>
            <a:r>
              <a:rPr lang="en-US" dirty="0" err="1"/>
              <a:t>ili</a:t>
            </a:r>
            <a:r>
              <a:rPr lang="en-US" dirty="0"/>
              <a:t> gamepad</a:t>
            </a:r>
          </a:p>
        </p:txBody>
      </p:sp>
    </p:spTree>
    <p:extLst>
      <p:ext uri="{BB962C8B-B14F-4D97-AF65-F5344CB8AC3E}">
        <p14:creationId xmlns:p14="http://schemas.microsoft.com/office/powerpoint/2010/main" val="2092482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80450" y="5150407"/>
            <a:ext cx="5676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Slika</a:t>
            </a:r>
            <a:r>
              <a:rPr lang="en-US" dirty="0"/>
              <a:t> 1. Creative Labs SB4740 Sound Blaster 16 PCI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357" y="1626310"/>
            <a:ext cx="5495969" cy="297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71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17641" y="552650"/>
            <a:ext cx="6088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MOGUĆNOST POVEZIVANJA PERIFERIJSKIH UREDJAJA</a:t>
            </a:r>
          </a:p>
        </p:txBody>
      </p:sp>
      <p:sp>
        <p:nvSpPr>
          <p:cNvPr id="4" name="Rectangle 3"/>
          <p:cNvSpPr/>
          <p:nvPr/>
        </p:nvSpPr>
        <p:spPr>
          <a:xfrm>
            <a:off x="1412383" y="1134954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•    </a:t>
            </a:r>
            <a:r>
              <a:rPr lang="en-US" dirty="0" err="1"/>
              <a:t>slušalice</a:t>
            </a:r>
            <a:endParaRPr lang="en-US" dirty="0"/>
          </a:p>
          <a:p>
            <a:r>
              <a:rPr lang="en-US" dirty="0"/>
              <a:t>•    </a:t>
            </a:r>
            <a:r>
              <a:rPr lang="en-US" dirty="0" err="1"/>
              <a:t>zvučnike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napajanje</a:t>
            </a:r>
            <a:endParaRPr lang="en-US" dirty="0"/>
          </a:p>
          <a:p>
            <a:r>
              <a:rPr lang="en-US" dirty="0"/>
              <a:t>•   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analognog</a:t>
            </a:r>
            <a:r>
              <a:rPr lang="en-US" dirty="0"/>
              <a:t> </a:t>
            </a:r>
            <a:r>
              <a:rPr lang="en-US" dirty="0" err="1"/>
              <a:t>signala</a:t>
            </a:r>
            <a:r>
              <a:rPr lang="en-US" dirty="0"/>
              <a:t>:</a:t>
            </a:r>
          </a:p>
          <a:p>
            <a:r>
              <a:rPr lang="en-US" dirty="0"/>
              <a:t>		 </a:t>
            </a:r>
            <a:r>
              <a:rPr lang="en-US" dirty="0" err="1"/>
              <a:t>mikrofon</a:t>
            </a:r>
            <a:endParaRPr lang="en-US" dirty="0"/>
          </a:p>
          <a:p>
            <a:r>
              <a:rPr lang="en-US" dirty="0"/>
              <a:t>		 radio</a:t>
            </a:r>
          </a:p>
          <a:p>
            <a:r>
              <a:rPr lang="en-US" dirty="0"/>
              <a:t>		 </a:t>
            </a:r>
            <a:r>
              <a:rPr lang="en-US" dirty="0" err="1"/>
              <a:t>kasetofon</a:t>
            </a:r>
            <a:endParaRPr lang="en-US" dirty="0"/>
          </a:p>
          <a:p>
            <a:r>
              <a:rPr lang="en-US" dirty="0"/>
              <a:t>		 CD </a:t>
            </a:r>
            <a:r>
              <a:rPr lang="en-US" dirty="0" err="1"/>
              <a:t>plejer</a:t>
            </a:r>
            <a:endParaRPr lang="en-US" dirty="0"/>
          </a:p>
          <a:p>
            <a:r>
              <a:rPr lang="en-US" dirty="0"/>
              <a:t>•   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digitalnog</a:t>
            </a:r>
            <a:r>
              <a:rPr lang="en-US" dirty="0"/>
              <a:t> </a:t>
            </a:r>
            <a:r>
              <a:rPr lang="en-US" dirty="0" err="1"/>
              <a:t>signala</a:t>
            </a:r>
            <a:r>
              <a:rPr lang="en-US" dirty="0"/>
              <a:t>:</a:t>
            </a:r>
          </a:p>
          <a:p>
            <a:r>
              <a:rPr lang="en-US" dirty="0"/>
              <a:t>		</a:t>
            </a:r>
            <a:r>
              <a:rPr lang="en-US" dirty="0" err="1"/>
              <a:t>digitalni</a:t>
            </a:r>
            <a:r>
              <a:rPr lang="en-US" dirty="0"/>
              <a:t> </a:t>
            </a:r>
            <a:r>
              <a:rPr lang="en-US" dirty="0" err="1"/>
              <a:t>kasetofon</a:t>
            </a:r>
            <a:r>
              <a:rPr lang="en-US" dirty="0"/>
              <a:t>(digital audiotape (DAT))</a:t>
            </a:r>
          </a:p>
          <a:p>
            <a:r>
              <a:rPr lang="en-US" dirty="0"/>
              <a:t>		CD-ROM </a:t>
            </a:r>
            <a:r>
              <a:rPr lang="en-US" dirty="0" err="1"/>
              <a:t>uredjaj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489657" y="4287316"/>
            <a:ext cx="95346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Neke</a:t>
            </a:r>
            <a:r>
              <a:rPr lang="en-US" dirty="0"/>
              <a:t> od </a:t>
            </a:r>
            <a:r>
              <a:rPr lang="en-US" dirty="0" err="1"/>
              <a:t>današnjih</a:t>
            </a:r>
            <a:r>
              <a:rPr lang="en-US" dirty="0"/>
              <a:t> </a:t>
            </a:r>
            <a:r>
              <a:rPr lang="en-US" dirty="0" err="1"/>
              <a:t>zvučnih</a:t>
            </a:r>
            <a:r>
              <a:rPr lang="en-US" dirty="0"/>
              <a:t> </a:t>
            </a:r>
            <a:r>
              <a:rPr lang="en-US" dirty="0" err="1"/>
              <a:t>kartica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pripadaju</a:t>
            </a:r>
            <a:r>
              <a:rPr lang="en-US" dirty="0"/>
              <a:t> </a:t>
            </a:r>
            <a:r>
              <a:rPr lang="en-US" dirty="0" err="1"/>
              <a:t>višoj</a:t>
            </a:r>
            <a:r>
              <a:rPr lang="en-US" dirty="0"/>
              <a:t> </a:t>
            </a:r>
            <a:r>
              <a:rPr lang="en-US" dirty="0" err="1"/>
              <a:t>klasi</a:t>
            </a:r>
            <a:r>
              <a:rPr lang="en-US" dirty="0"/>
              <a:t> nude </a:t>
            </a:r>
            <a:r>
              <a:rPr lang="en-US" dirty="0" err="1"/>
              <a:t>izlaz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sedam</a:t>
            </a:r>
            <a:r>
              <a:rPr lang="en-US" dirty="0"/>
              <a:t> </a:t>
            </a:r>
            <a:r>
              <a:rPr lang="en-US" dirty="0" err="1"/>
              <a:t>zvučnika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digitalni</a:t>
            </a:r>
            <a:r>
              <a:rPr lang="en-US" dirty="0"/>
              <a:t> </a:t>
            </a:r>
            <a:r>
              <a:rPr lang="en-US" dirty="0" err="1"/>
              <a:t>izlaz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konetktor</a:t>
            </a:r>
            <a:r>
              <a:rPr lang="en-US" dirty="0"/>
              <a:t>. </a:t>
            </a: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1515413" y="4973065"/>
            <a:ext cx="94187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Ostajući</a:t>
            </a:r>
            <a:r>
              <a:rPr lang="en-US" dirty="0"/>
              <a:t> u </a:t>
            </a:r>
            <a:r>
              <a:rPr lang="en-US" dirty="0" err="1"/>
              <a:t>digitalnom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bez</a:t>
            </a:r>
            <a:r>
              <a:rPr lang="en-US" dirty="0"/>
              <a:t> </a:t>
            </a:r>
            <a:r>
              <a:rPr lang="en-US" dirty="0" err="1"/>
              <a:t>ikakve</a:t>
            </a:r>
            <a:r>
              <a:rPr lang="en-US" dirty="0"/>
              <a:t> </a:t>
            </a:r>
            <a:r>
              <a:rPr lang="en-US" dirty="0" err="1"/>
              <a:t>konverzije</a:t>
            </a:r>
            <a:r>
              <a:rPr lang="en-US" dirty="0"/>
              <a:t> u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analognog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signala</a:t>
            </a:r>
            <a:r>
              <a:rPr lang="en-US" dirty="0"/>
              <a:t> </a:t>
            </a:r>
            <a:r>
              <a:rPr lang="en-US" dirty="0" err="1"/>
              <a:t>sprečava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''</a:t>
            </a:r>
            <a:r>
              <a:rPr lang="en-US" dirty="0" err="1"/>
              <a:t>Generacijski</a:t>
            </a:r>
            <a:r>
              <a:rPr lang="en-US" dirty="0"/>
              <a:t> </a:t>
            </a:r>
            <a:r>
              <a:rPr lang="en-US" dirty="0" err="1"/>
              <a:t>gubitak</a:t>
            </a:r>
            <a:r>
              <a:rPr lang="en-US" dirty="0"/>
              <a:t>''. </a:t>
            </a:r>
            <a:r>
              <a:rPr lang="en-US" dirty="0" err="1"/>
              <a:t>Digitalne</a:t>
            </a:r>
            <a:r>
              <a:rPr lang="en-US" dirty="0"/>
              <a:t> </a:t>
            </a:r>
            <a:r>
              <a:rPr lang="en-US" dirty="0" err="1"/>
              <a:t>zvučne</a:t>
            </a:r>
            <a:r>
              <a:rPr lang="en-US" dirty="0"/>
              <a:t> </a:t>
            </a:r>
            <a:r>
              <a:rPr lang="en-US" dirty="0" err="1"/>
              <a:t>kartice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digitalni</a:t>
            </a:r>
            <a:r>
              <a:rPr lang="en-US" dirty="0"/>
              <a:t> </a:t>
            </a:r>
            <a:r>
              <a:rPr lang="en-US" dirty="0" err="1"/>
              <a:t>ulaz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izlaz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možemo</a:t>
            </a:r>
            <a:r>
              <a:rPr lang="en-US" dirty="0"/>
              <a:t> da </a:t>
            </a:r>
            <a:r>
              <a:rPr lang="en-US" dirty="0" err="1"/>
              <a:t>prebacujemo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DVD-a </a:t>
            </a:r>
            <a:r>
              <a:rPr lang="en-US" dirty="0" err="1"/>
              <a:t>ili</a:t>
            </a:r>
            <a:r>
              <a:rPr lang="en-US" dirty="0"/>
              <a:t> CD-a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hard disk u </a:t>
            </a:r>
            <a:r>
              <a:rPr lang="en-US" dirty="0" err="1"/>
              <a:t>našem</a:t>
            </a:r>
            <a:r>
              <a:rPr lang="en-US" dirty="0"/>
              <a:t> </a:t>
            </a:r>
            <a:r>
              <a:rPr lang="en-US" dirty="0" err="1"/>
              <a:t>računaru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5067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7920" y="600738"/>
            <a:ext cx="5587285" cy="442202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656368" y="5330712"/>
            <a:ext cx="56428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Slika 2. Raspored konektora na 7.1 zvučnoj kartici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000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4201" y="461879"/>
            <a:ext cx="810510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MOGUĆNOSTI ZVUČNE KARTICE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Tipično</a:t>
            </a:r>
            <a:r>
              <a:rPr lang="en-US" dirty="0"/>
              <a:t>, </a:t>
            </a:r>
            <a:r>
              <a:rPr lang="en-US" dirty="0" err="1"/>
              <a:t>zvučna</a:t>
            </a:r>
            <a:r>
              <a:rPr lang="en-US" dirty="0"/>
              <a:t> </a:t>
            </a:r>
            <a:r>
              <a:rPr lang="en-US" dirty="0" err="1"/>
              <a:t>kartica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zvukom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uradi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•    da </a:t>
            </a:r>
            <a:r>
              <a:rPr lang="en-US" dirty="0" err="1"/>
              <a:t>reprodukuje</a:t>
            </a:r>
            <a:r>
              <a:rPr lang="en-US" dirty="0"/>
              <a:t> </a:t>
            </a:r>
            <a:r>
              <a:rPr lang="en-US" dirty="0" err="1"/>
              <a:t>ranije</a:t>
            </a:r>
            <a:r>
              <a:rPr lang="en-US" dirty="0"/>
              <a:t> </a:t>
            </a:r>
            <a:r>
              <a:rPr lang="en-US" dirty="0" err="1"/>
              <a:t>snimljeni</a:t>
            </a:r>
            <a:r>
              <a:rPr lang="en-US" dirty="0"/>
              <a:t> </a:t>
            </a:r>
            <a:r>
              <a:rPr lang="en-US" dirty="0" err="1"/>
              <a:t>audi</a:t>
            </a:r>
            <a:r>
              <a:rPr lang="en-US" dirty="0"/>
              <a:t> signal(</a:t>
            </a:r>
            <a:r>
              <a:rPr lang="en-US" dirty="0" err="1"/>
              <a:t>sa</a:t>
            </a:r>
            <a:r>
              <a:rPr lang="en-US" dirty="0"/>
              <a:t> CD-a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zvučnih</a:t>
            </a:r>
            <a:r>
              <a:rPr lang="en-US" dirty="0"/>
              <a:t> </a:t>
            </a:r>
            <a:r>
              <a:rPr lang="en-US" dirty="0" err="1"/>
              <a:t>fajlova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WAV </a:t>
            </a:r>
            <a:r>
              <a:rPr lang="en-US" dirty="0" err="1"/>
              <a:t>ili</a:t>
            </a:r>
            <a:r>
              <a:rPr lang="en-US" dirty="0"/>
              <a:t> MP3)</a:t>
            </a:r>
          </a:p>
          <a:p>
            <a:r>
              <a:rPr lang="en-US" dirty="0"/>
              <a:t>•    da </a:t>
            </a:r>
            <a:r>
              <a:rPr lang="en-US" dirty="0" err="1"/>
              <a:t>snima</a:t>
            </a:r>
            <a:r>
              <a:rPr lang="en-US" dirty="0"/>
              <a:t> audio signal </a:t>
            </a:r>
            <a:r>
              <a:rPr lang="en-US" dirty="0" err="1"/>
              <a:t>na</a:t>
            </a:r>
            <a:r>
              <a:rPr lang="en-US" dirty="0"/>
              <a:t> hard disk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medijum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(</a:t>
            </a:r>
            <a:r>
              <a:rPr lang="en-US" dirty="0" err="1"/>
              <a:t>mikrofon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kasetofon</a:t>
            </a:r>
            <a:r>
              <a:rPr lang="en-US" dirty="0"/>
              <a:t>)</a:t>
            </a:r>
          </a:p>
          <a:p>
            <a:r>
              <a:rPr lang="en-US" dirty="0"/>
              <a:t>•    da </a:t>
            </a:r>
            <a:r>
              <a:rPr lang="en-US" dirty="0" err="1"/>
              <a:t>konvertuje</a:t>
            </a:r>
            <a:r>
              <a:rPr lang="en-US" dirty="0"/>
              <a:t> audio signal</a:t>
            </a:r>
          </a:p>
          <a:p>
            <a:r>
              <a:rPr lang="en-US" dirty="0"/>
              <a:t>•    da </a:t>
            </a:r>
            <a:r>
              <a:rPr lang="en-US" dirty="0" err="1"/>
              <a:t>obradjuje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postojeći</a:t>
            </a:r>
            <a:r>
              <a:rPr lang="en-US" dirty="0"/>
              <a:t> audio signal</a:t>
            </a:r>
          </a:p>
        </p:txBody>
      </p:sp>
      <p:sp>
        <p:nvSpPr>
          <p:cNvPr id="3" name="Rectangle 2"/>
          <p:cNvSpPr/>
          <p:nvPr/>
        </p:nvSpPr>
        <p:spPr>
          <a:xfrm>
            <a:off x="1502535" y="3859146"/>
            <a:ext cx="91869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Zahvaljujući</a:t>
            </a:r>
            <a:r>
              <a:rPr lang="en-US" dirty="0"/>
              <a:t> tome </a:t>
            </a:r>
            <a:r>
              <a:rPr lang="en-US" dirty="0" err="1"/>
              <a:t>što</a:t>
            </a:r>
            <a:r>
              <a:rPr lang="en-US" dirty="0"/>
              <a:t> se DSP </a:t>
            </a:r>
            <a:r>
              <a:rPr lang="en-US" dirty="0" err="1"/>
              <a:t>bavi</a:t>
            </a:r>
            <a:r>
              <a:rPr lang="en-US" dirty="0"/>
              <a:t> </a:t>
            </a:r>
            <a:r>
              <a:rPr lang="en-US" dirty="0" err="1"/>
              <a:t>obradom</a:t>
            </a:r>
            <a:r>
              <a:rPr lang="en-US" dirty="0"/>
              <a:t> audio </a:t>
            </a:r>
            <a:r>
              <a:rPr lang="en-US" dirty="0" err="1"/>
              <a:t>signala</a:t>
            </a:r>
            <a:r>
              <a:rPr lang="en-US" dirty="0"/>
              <a:t>,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mikroprocesor</a:t>
            </a:r>
            <a:r>
              <a:rPr lang="en-US" dirty="0"/>
              <a:t> u </a:t>
            </a:r>
            <a:r>
              <a:rPr lang="en-US" dirty="0" err="1"/>
              <a:t>računaru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se </a:t>
            </a:r>
            <a:r>
              <a:rPr lang="en-US" dirty="0" err="1"/>
              <a:t>bavi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taskovima</a:t>
            </a:r>
            <a:r>
              <a:rPr lang="en-US" dirty="0"/>
              <a:t>. 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DSP </a:t>
            </a:r>
            <a:r>
              <a:rPr lang="en-US" dirty="0" err="1"/>
              <a:t>pomaže</a:t>
            </a:r>
            <a:r>
              <a:rPr lang="en-US" dirty="0"/>
              <a:t> </a:t>
            </a:r>
            <a:r>
              <a:rPr lang="en-US" dirty="0" err="1"/>
              <a:t>bržem</a:t>
            </a:r>
            <a:r>
              <a:rPr lang="en-US" dirty="0"/>
              <a:t>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celog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4659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939" y="2742376"/>
            <a:ext cx="3468414" cy="325356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295275" y="6116322"/>
            <a:ext cx="4416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Slika 3. Konektori na 7.1 zvučnoj kartici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69959" y="913051"/>
            <a:ext cx="94316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softificirane</a:t>
            </a:r>
            <a:r>
              <a:rPr lang="en-US" dirty="0"/>
              <a:t> </a:t>
            </a:r>
            <a:r>
              <a:rPr lang="en-US" dirty="0" err="1"/>
              <a:t>muzičke</a:t>
            </a:r>
            <a:r>
              <a:rPr lang="en-US" dirty="0"/>
              <a:t> </a:t>
            </a:r>
            <a:r>
              <a:rPr lang="en-US" dirty="0" err="1"/>
              <a:t>kartice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podrške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MIDI instrument program, MIDI </a:t>
            </a:r>
            <a:r>
              <a:rPr lang="en-US" dirty="0" err="1"/>
              <a:t>enkodovani</a:t>
            </a:r>
            <a:r>
              <a:rPr lang="en-US" dirty="0"/>
              <a:t> </a:t>
            </a:r>
            <a:r>
              <a:rPr lang="en-US" dirty="0" err="1"/>
              <a:t>muzički</a:t>
            </a:r>
            <a:r>
              <a:rPr lang="en-US" dirty="0"/>
              <a:t> instrument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priključen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zvučnu</a:t>
            </a:r>
            <a:r>
              <a:rPr lang="en-US" dirty="0"/>
              <a:t> </a:t>
            </a:r>
            <a:r>
              <a:rPr lang="en-US" dirty="0" err="1"/>
              <a:t>karticu</a:t>
            </a:r>
            <a:r>
              <a:rPr lang="en-US" dirty="0"/>
              <a:t>, </a:t>
            </a:r>
            <a:r>
              <a:rPr lang="en-US" dirty="0" err="1"/>
              <a:t>omogućavajući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da </a:t>
            </a:r>
            <a:r>
              <a:rPr lang="en-US" dirty="0" err="1"/>
              <a:t>vidimo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monitoru</a:t>
            </a:r>
            <a:r>
              <a:rPr lang="en-US" dirty="0"/>
              <a:t> </a:t>
            </a:r>
            <a:r>
              <a:rPr lang="en-US" dirty="0" err="1"/>
              <a:t>računara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muzike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puštamo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7400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92686" y="581576"/>
            <a:ext cx="69331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PROCES TRANSFORMACIJE ZVUKA OD ULAZA DO IZLAZA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425261" y="1257614"/>
            <a:ext cx="94960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govorimo</a:t>
            </a:r>
            <a:r>
              <a:rPr lang="en-US" dirty="0"/>
              <a:t> u </a:t>
            </a:r>
            <a:r>
              <a:rPr lang="en-US" dirty="0" err="1"/>
              <a:t>mikrofon</a:t>
            </a:r>
            <a:r>
              <a:rPr lang="en-US" dirty="0"/>
              <a:t>, </a:t>
            </a:r>
            <a:r>
              <a:rPr lang="en-US" dirty="0" err="1"/>
              <a:t>zvučna</a:t>
            </a:r>
            <a:r>
              <a:rPr lang="en-US" dirty="0"/>
              <a:t> </a:t>
            </a:r>
            <a:r>
              <a:rPr lang="en-US" dirty="0" err="1"/>
              <a:t>kartica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fajl</a:t>
            </a:r>
            <a:r>
              <a:rPr lang="en-US" dirty="0"/>
              <a:t> WAV </a:t>
            </a:r>
            <a:r>
              <a:rPr lang="en-US" dirty="0" err="1"/>
              <a:t>formata</a:t>
            </a:r>
            <a:r>
              <a:rPr lang="en-US" dirty="0"/>
              <a:t> od </a:t>
            </a:r>
            <a:r>
              <a:rPr lang="en-US" dirty="0" err="1"/>
              <a:t>signala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stiže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mikrofona</a:t>
            </a:r>
            <a:r>
              <a:rPr lang="en-US" dirty="0"/>
              <a:t>.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konvertovanja</a:t>
            </a:r>
            <a:r>
              <a:rPr lang="en-US" dirty="0"/>
              <a:t> </a:t>
            </a:r>
            <a:r>
              <a:rPr lang="en-US" dirty="0" err="1"/>
              <a:t>signala</a:t>
            </a:r>
            <a:r>
              <a:rPr lang="en-US" dirty="0"/>
              <a:t> u </a:t>
            </a:r>
            <a:r>
              <a:rPr lang="en-US" dirty="0" err="1"/>
              <a:t>fajl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hard </a:t>
            </a:r>
            <a:r>
              <a:rPr lang="en-US" dirty="0" err="1"/>
              <a:t>disku</a:t>
            </a:r>
            <a:r>
              <a:rPr lang="en-US" dirty="0"/>
              <a:t> je </a:t>
            </a:r>
            <a:r>
              <a:rPr lang="en-US" dirty="0" err="1"/>
              <a:t>sledeći</a:t>
            </a:r>
            <a:r>
              <a:rPr lang="en-US" dirty="0"/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1476776" y="1984136"/>
            <a:ext cx="972784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dirty="0" err="1"/>
              <a:t>zvučna</a:t>
            </a:r>
            <a:r>
              <a:rPr lang="en-US" dirty="0"/>
              <a:t>  </a:t>
            </a:r>
            <a:r>
              <a:rPr lang="en-US" dirty="0" err="1"/>
              <a:t>kartica</a:t>
            </a:r>
            <a:r>
              <a:rPr lang="en-US" dirty="0"/>
              <a:t>  </a:t>
            </a:r>
            <a:r>
              <a:rPr lang="en-US" dirty="0" err="1"/>
              <a:t>dobija</a:t>
            </a:r>
            <a:r>
              <a:rPr lang="en-US" dirty="0"/>
              <a:t>  </a:t>
            </a:r>
            <a:r>
              <a:rPr lang="en-US" dirty="0" err="1"/>
              <a:t>konstantan</a:t>
            </a:r>
            <a:r>
              <a:rPr lang="en-US" dirty="0"/>
              <a:t>,  </a:t>
            </a:r>
            <a:r>
              <a:rPr lang="en-US" dirty="0" err="1"/>
              <a:t>analogni</a:t>
            </a:r>
            <a:r>
              <a:rPr lang="en-US" dirty="0"/>
              <a:t>  </a:t>
            </a:r>
            <a:r>
              <a:rPr lang="en-US" dirty="0" err="1"/>
              <a:t>ulazni</a:t>
            </a:r>
            <a:r>
              <a:rPr lang="en-US" dirty="0"/>
              <a:t>  signal,  </a:t>
            </a:r>
            <a:r>
              <a:rPr lang="en-US" dirty="0" err="1"/>
              <a:t>preko</a:t>
            </a:r>
            <a:r>
              <a:rPr lang="en-US" dirty="0"/>
              <a:t>  </a:t>
            </a:r>
            <a:r>
              <a:rPr lang="en-US" dirty="0" err="1"/>
              <a:t>ulaza</a:t>
            </a:r>
            <a:r>
              <a:rPr lang="en-US" dirty="0"/>
              <a:t> 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mikrofon</a:t>
            </a:r>
            <a:r>
              <a:rPr lang="en-US" dirty="0"/>
              <a:t>. </a:t>
            </a:r>
            <a:r>
              <a:rPr lang="en-US" dirty="0" err="1"/>
              <a:t>Analogni</a:t>
            </a:r>
            <a:r>
              <a:rPr lang="en-US" dirty="0"/>
              <a:t> signal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stiže</a:t>
            </a:r>
            <a:r>
              <a:rPr lang="en-US" dirty="0"/>
              <a:t> je </a:t>
            </a:r>
            <a:r>
              <a:rPr lang="en-US" dirty="0" err="1"/>
              <a:t>promenjive</a:t>
            </a:r>
            <a:r>
              <a:rPr lang="en-US" dirty="0"/>
              <a:t> amplitude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frekfencije</a:t>
            </a:r>
            <a:r>
              <a:rPr lang="en-US" dirty="0"/>
              <a:t>.</a:t>
            </a:r>
          </a:p>
          <a:p>
            <a:r>
              <a:rPr lang="en-US" dirty="0"/>
              <a:t>•    </a:t>
            </a:r>
            <a:r>
              <a:rPr lang="en-US" dirty="0" err="1"/>
              <a:t>softver</a:t>
            </a:r>
            <a:r>
              <a:rPr lang="en-US" dirty="0"/>
              <a:t> u </a:t>
            </a:r>
            <a:r>
              <a:rPr lang="en-US" dirty="0" err="1"/>
              <a:t>račuanaru</a:t>
            </a:r>
            <a:r>
              <a:rPr lang="en-US" dirty="0"/>
              <a:t>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ullaz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korišćen</a:t>
            </a:r>
            <a:r>
              <a:rPr lang="en-US" dirty="0"/>
              <a:t>, u </a:t>
            </a:r>
            <a:r>
              <a:rPr lang="en-US" dirty="0" err="1"/>
              <a:t>zavisnosti</a:t>
            </a:r>
            <a:r>
              <a:rPr lang="en-US" dirty="0"/>
              <a:t> od toga da li je </a:t>
            </a:r>
            <a:r>
              <a:rPr lang="en-US" dirty="0" err="1"/>
              <a:t>zvuk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mikrofona</a:t>
            </a:r>
            <a:r>
              <a:rPr lang="en-US" dirty="0"/>
              <a:t> </a:t>
            </a:r>
            <a:r>
              <a:rPr lang="en-US" dirty="0" err="1"/>
              <a:t>pomešan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CD-</a:t>
            </a:r>
            <a:r>
              <a:rPr lang="en-US" dirty="0" err="1"/>
              <a:t>om</a:t>
            </a:r>
            <a:r>
              <a:rPr lang="en-US" dirty="0"/>
              <a:t> u CD-ROM </a:t>
            </a:r>
            <a:r>
              <a:rPr lang="en-US" dirty="0" err="1"/>
              <a:t>drajvu</a:t>
            </a:r>
            <a:r>
              <a:rPr lang="en-US" dirty="0"/>
              <a:t>.</a:t>
            </a:r>
          </a:p>
          <a:p>
            <a:r>
              <a:rPr lang="en-US" dirty="0"/>
              <a:t>•    </a:t>
            </a:r>
            <a:r>
              <a:rPr lang="en-US" dirty="0" err="1"/>
              <a:t>pomešani</a:t>
            </a:r>
            <a:r>
              <a:rPr lang="en-US" dirty="0"/>
              <a:t>, </a:t>
            </a:r>
            <a:r>
              <a:rPr lang="en-US" dirty="0" err="1"/>
              <a:t>analogni</a:t>
            </a:r>
            <a:r>
              <a:rPr lang="en-US" dirty="0"/>
              <a:t> waveform signal se </a:t>
            </a:r>
            <a:r>
              <a:rPr lang="en-US" dirty="0" err="1"/>
              <a:t>obradjuje</a:t>
            </a:r>
            <a:r>
              <a:rPr lang="en-US" dirty="0"/>
              <a:t> u real-time </a:t>
            </a:r>
            <a:r>
              <a:rPr lang="en-US" dirty="0" err="1"/>
              <a:t>režimu</a:t>
            </a:r>
            <a:r>
              <a:rPr lang="en-US" dirty="0"/>
              <a:t>, od </a:t>
            </a:r>
            <a:r>
              <a:rPr lang="en-US" dirty="0" err="1"/>
              <a:t>strane</a:t>
            </a:r>
            <a:r>
              <a:rPr lang="en-US" dirty="0"/>
              <a:t> analog-to-digital converter (ADC) </a:t>
            </a:r>
            <a:r>
              <a:rPr lang="en-US" dirty="0" err="1"/>
              <a:t>čipa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pretvara</a:t>
            </a:r>
            <a:r>
              <a:rPr lang="en-US" dirty="0"/>
              <a:t> </a:t>
            </a:r>
            <a:r>
              <a:rPr lang="en-US" dirty="0" err="1"/>
              <a:t>analogni</a:t>
            </a:r>
            <a:r>
              <a:rPr lang="en-US" dirty="0"/>
              <a:t> u </a:t>
            </a:r>
            <a:r>
              <a:rPr lang="en-US" dirty="0" err="1"/>
              <a:t>digitalni</a:t>
            </a:r>
            <a:r>
              <a:rPr lang="en-US" dirty="0"/>
              <a:t> </a:t>
            </a:r>
            <a:r>
              <a:rPr lang="en-US" dirty="0" smtClean="0"/>
              <a:t>signal</a:t>
            </a:r>
            <a:endParaRPr lang="en-US" dirty="0"/>
          </a:p>
          <a:p>
            <a:endParaRPr lang="en-US" dirty="0"/>
          </a:p>
          <a:p>
            <a:r>
              <a:rPr lang="en-US" dirty="0"/>
              <a:t>•    </a:t>
            </a:r>
            <a:r>
              <a:rPr lang="en-US" dirty="0" err="1"/>
              <a:t>digitalni</a:t>
            </a:r>
            <a:r>
              <a:rPr lang="en-US" dirty="0"/>
              <a:t> </a:t>
            </a:r>
            <a:r>
              <a:rPr lang="en-US" dirty="0" err="1"/>
              <a:t>izlaz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ADC-a ide </a:t>
            </a:r>
            <a:r>
              <a:rPr lang="en-US" dirty="0" err="1"/>
              <a:t>direktno</a:t>
            </a:r>
            <a:r>
              <a:rPr lang="en-US" dirty="0"/>
              <a:t> u DSP, a </a:t>
            </a:r>
            <a:r>
              <a:rPr lang="en-US" dirty="0" err="1"/>
              <a:t>ovaj</a:t>
            </a:r>
            <a:r>
              <a:rPr lang="en-US" dirty="0"/>
              <a:t> je </a:t>
            </a:r>
            <a:r>
              <a:rPr lang="en-US" dirty="0" err="1"/>
              <a:t>programiran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seta </a:t>
            </a:r>
            <a:r>
              <a:rPr lang="en-US" dirty="0" err="1"/>
              <a:t>instrukcija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smeštene</a:t>
            </a:r>
            <a:r>
              <a:rPr lang="en-US" dirty="0"/>
              <a:t> u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čipu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nalazi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zvučnoj</a:t>
            </a:r>
            <a:r>
              <a:rPr lang="en-US" dirty="0"/>
              <a:t> </a:t>
            </a:r>
            <a:r>
              <a:rPr lang="en-US" dirty="0" err="1"/>
              <a:t>kartici</a:t>
            </a:r>
            <a:r>
              <a:rPr lang="en-US" dirty="0"/>
              <a:t>. </a:t>
            </a:r>
            <a:r>
              <a:rPr lang="en-US" dirty="0" err="1"/>
              <a:t>Jedna</a:t>
            </a:r>
            <a:r>
              <a:rPr lang="en-US" dirty="0"/>
              <a:t> od </a:t>
            </a:r>
            <a:r>
              <a:rPr lang="en-US" dirty="0" err="1"/>
              <a:t>funkcija</a:t>
            </a:r>
            <a:r>
              <a:rPr lang="en-US" dirty="0"/>
              <a:t> DSP-a je da </a:t>
            </a:r>
            <a:r>
              <a:rPr lang="en-US" dirty="0" err="1"/>
              <a:t>kompresuje</a:t>
            </a:r>
            <a:r>
              <a:rPr lang="en-US" dirty="0"/>
              <a:t> ne-</a:t>
            </a:r>
            <a:r>
              <a:rPr lang="en-US" dirty="0" err="1"/>
              <a:t>digitalne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uštede</a:t>
            </a:r>
            <a:r>
              <a:rPr lang="en-US" dirty="0"/>
              <a:t> </a:t>
            </a:r>
            <a:r>
              <a:rPr lang="en-US" dirty="0" err="1"/>
              <a:t>prostora</a:t>
            </a:r>
            <a:r>
              <a:rPr lang="en-US" dirty="0"/>
              <a:t>. DSP </a:t>
            </a:r>
            <a:r>
              <a:rPr lang="en-US" dirty="0" err="1"/>
              <a:t>takodje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glavnom</a:t>
            </a:r>
            <a:r>
              <a:rPr lang="en-US" dirty="0"/>
              <a:t> </a:t>
            </a:r>
            <a:r>
              <a:rPr lang="en-US" dirty="0" err="1"/>
              <a:t>procesoru</a:t>
            </a:r>
            <a:r>
              <a:rPr lang="en-US" dirty="0"/>
              <a:t> u </a:t>
            </a:r>
            <a:r>
              <a:rPr lang="en-US" dirty="0" err="1"/>
              <a:t>računaru</a:t>
            </a:r>
            <a:r>
              <a:rPr lang="en-US" dirty="0"/>
              <a:t> da se </a:t>
            </a:r>
            <a:r>
              <a:rPr lang="en-US" dirty="0" err="1"/>
              <a:t>bavi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taskovima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on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konverzije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•    </a:t>
            </a:r>
            <a:r>
              <a:rPr lang="en-US" dirty="0" err="1"/>
              <a:t>izlaz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DSP-a </a:t>
            </a:r>
            <a:r>
              <a:rPr lang="en-US" dirty="0" err="1"/>
              <a:t>nakačen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sistemsku</a:t>
            </a:r>
            <a:r>
              <a:rPr lang="en-US" dirty="0"/>
              <a:t> </a:t>
            </a:r>
            <a:r>
              <a:rPr lang="en-US" dirty="0" err="1"/>
              <a:t>magistralu</a:t>
            </a:r>
            <a:r>
              <a:rPr lang="en-US" dirty="0"/>
              <a:t> u </a:t>
            </a:r>
            <a:r>
              <a:rPr lang="en-US" dirty="0" err="1"/>
              <a:t>zavisnosti</a:t>
            </a:r>
            <a:r>
              <a:rPr lang="en-US" dirty="0"/>
              <a:t> od toga 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zvučna</a:t>
            </a:r>
            <a:r>
              <a:rPr lang="en-US" dirty="0"/>
              <a:t> </a:t>
            </a:r>
            <a:r>
              <a:rPr lang="en-US" dirty="0" err="1"/>
              <a:t>kartica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računarom</a:t>
            </a:r>
            <a:r>
              <a:rPr lang="en-US" dirty="0"/>
              <a:t>.</a:t>
            </a:r>
          </a:p>
          <a:p>
            <a:r>
              <a:rPr lang="en-US" dirty="0"/>
              <a:t>•    </a:t>
            </a:r>
            <a:r>
              <a:rPr lang="en-US" dirty="0" err="1"/>
              <a:t>digitalni</a:t>
            </a:r>
            <a:r>
              <a:rPr lang="en-US" dirty="0"/>
              <a:t> signal je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preuzet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glavnog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prosledjen</a:t>
            </a:r>
            <a:r>
              <a:rPr lang="en-US" dirty="0"/>
              <a:t> do hard disk </a:t>
            </a:r>
            <a:r>
              <a:rPr lang="en-US" dirty="0" err="1"/>
              <a:t>kontrolera</a:t>
            </a:r>
            <a:r>
              <a:rPr lang="en-US" dirty="0"/>
              <a:t>. A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salje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hard disk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snimljeni</a:t>
            </a:r>
            <a:r>
              <a:rPr lang="en-US" dirty="0"/>
              <a:t> WAV </a:t>
            </a:r>
            <a:r>
              <a:rPr lang="en-US" dirty="0" err="1"/>
              <a:t>fajl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521122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</TotalTime>
  <Words>947</Words>
  <Application>Microsoft Office PowerPoint</Application>
  <PresentationFormat>Widescreen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Wisp</vt:lpstr>
      <vt:lpstr>ZVUČNE KARTICE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Radovan M</dc:creator>
  <cp:lastModifiedBy>Radovan M</cp:lastModifiedBy>
  <cp:revision>22</cp:revision>
  <dcterms:created xsi:type="dcterms:W3CDTF">2020-03-16T22:53:33Z</dcterms:created>
  <dcterms:modified xsi:type="dcterms:W3CDTF">2020-03-16T23:28:08Z</dcterms:modified>
</cp:coreProperties>
</file>