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738" r:id="rId4"/>
  </p:sldMasterIdLst>
  <p:notesMasterIdLst>
    <p:notesMasterId r:id="rId48"/>
  </p:notesMasterIdLst>
  <p:handoutMasterIdLst>
    <p:handoutMasterId r:id="rId49"/>
  </p:handoutMasterIdLst>
  <p:sldIdLst>
    <p:sldId id="290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306" r:id="rId21"/>
    <p:sldId id="307" r:id="rId22"/>
    <p:sldId id="308" r:id="rId23"/>
    <p:sldId id="309" r:id="rId24"/>
    <p:sldId id="310" r:id="rId25"/>
    <p:sldId id="311" r:id="rId26"/>
    <p:sldId id="312" r:id="rId27"/>
    <p:sldId id="313" r:id="rId28"/>
    <p:sldId id="314" r:id="rId29"/>
    <p:sldId id="315" r:id="rId30"/>
    <p:sldId id="316" r:id="rId31"/>
    <p:sldId id="317" r:id="rId32"/>
    <p:sldId id="318" r:id="rId33"/>
    <p:sldId id="319" r:id="rId34"/>
    <p:sldId id="320" r:id="rId35"/>
    <p:sldId id="321" r:id="rId36"/>
    <p:sldId id="322" r:id="rId37"/>
    <p:sldId id="323" r:id="rId38"/>
    <p:sldId id="324" r:id="rId39"/>
    <p:sldId id="325" r:id="rId40"/>
    <p:sldId id="326" r:id="rId41"/>
    <p:sldId id="327" r:id="rId42"/>
    <p:sldId id="328" r:id="rId43"/>
    <p:sldId id="329" r:id="rId44"/>
    <p:sldId id="330" r:id="rId45"/>
    <p:sldId id="331" r:id="rId46"/>
    <p:sldId id="289" r:id="rId4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5602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0" d="100"/>
          <a:sy n="60" d="100"/>
        </p:scale>
        <p:origin x="3187" y="3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9CB4F3C-75A8-4BB8-A18E-B730DDD68B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AE10D8-98A5-4E68-A41F-7AA79FF6968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5764CF-3664-45D0-9B27-4222DB1A6BA7}" type="datetimeFigureOut">
              <a:rPr lang="en-US" smtClean="0"/>
              <a:t>9/18/2020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7EF411-0DAB-4BCE-94A8-E903E205493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11237F-7CCA-4423-B624-29C06FF2E7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8CD4AB-B9A2-4248-B31F-8EBC71546D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779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F7E720-7243-402E-A0D4-CE3189C951A5}" type="datetimeFigureOut">
              <a:rPr lang="en-US" noProof="0" smtClean="0"/>
              <a:t>9/18/2020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BE9C73-6CDE-45E2-97F8-E3C5308FA232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6349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BE9C73-6CDE-45E2-97F8-E3C5308FA23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470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BE9C73-6CDE-45E2-97F8-E3C5308FA232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199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9/18/2020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019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9/18/2020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80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CD7A40E7-331A-409D-8385-D6893D1EA86A}"/>
              </a:ext>
            </a:extLst>
          </p:cNvPr>
          <p:cNvSpPr/>
          <p:nvPr userDrawn="1"/>
        </p:nvSpPr>
        <p:spPr>
          <a:xfrm>
            <a:off x="948394" y="941695"/>
            <a:ext cx="5452526" cy="497461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5561E95-1FD2-4358-9E4C-3D2E929E487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948394 w 12192000"/>
              <a:gd name="connsiteY0" fmla="*/ 941695 h 6858000"/>
              <a:gd name="connsiteX1" fmla="*/ 948394 w 12192000"/>
              <a:gd name="connsiteY1" fmla="*/ 5916305 h 6858000"/>
              <a:gd name="connsiteX2" fmla="*/ 6400920 w 12192000"/>
              <a:gd name="connsiteY2" fmla="*/ 5916305 h 6858000"/>
              <a:gd name="connsiteX3" fmla="*/ 6400920 w 12192000"/>
              <a:gd name="connsiteY3" fmla="*/ 941695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948394" y="941695"/>
                </a:moveTo>
                <a:lnTo>
                  <a:pt x="948394" y="5916305"/>
                </a:lnTo>
                <a:lnTo>
                  <a:pt x="6400920" y="5916305"/>
                </a:lnTo>
                <a:lnTo>
                  <a:pt x="6400920" y="94169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noProof="0" smtClean="0"/>
              <a:t>9/18/2020</a:t>
            </a:fld>
            <a:endParaRPr lang="en-US" noProof="0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noProof="0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6E7077FF-6FAE-4A98-862F-3A2F931B958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357950" y="2852792"/>
            <a:ext cx="4633415" cy="257219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51E07B6-8D69-4F8A-9729-400511B37F8B}"/>
              </a:ext>
            </a:extLst>
          </p:cNvPr>
          <p:cNvSpPr/>
          <p:nvPr userDrawn="1"/>
        </p:nvSpPr>
        <p:spPr>
          <a:xfrm>
            <a:off x="1101715" y="1106424"/>
            <a:ext cx="5120640" cy="46451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7950" y="1352804"/>
            <a:ext cx="4633415" cy="1333641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111384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9/18/2020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1001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9/18/2020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558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9/18/2020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34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9/18/2020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556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F2F0876-DA34-44C2-B05E-66533803FE6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33400" y="246600"/>
            <a:ext cx="11725200" cy="6364800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E352C7E-BCE1-47CD-872E-2935DD89FC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52488" y="2103438"/>
            <a:ext cx="5243512" cy="3748087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9/18/2020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926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9/18/2020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591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9/18/2020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772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9/18/2020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951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9/18/2020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644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9/18/2020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424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9" r:id="rId5"/>
    <p:sldLayoutId id="2147483730" r:id="rId6"/>
    <p:sldLayoutId id="2147483736" r:id="rId7"/>
    <p:sldLayoutId id="2147483737" r:id="rId8"/>
    <p:sldLayoutId id="2147483727" r:id="rId9"/>
    <p:sldLayoutId id="2147483741" r:id="rId10"/>
    <p:sldLayoutId id="2147483740" r:id="rId11"/>
    <p:sldLayoutId id="2147483728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F40FBDA-CEB1-40F0-9AB9-BD9C402D7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Man in headphones with a laptop">
            <a:extLst>
              <a:ext uri="{FF2B5EF4-FFF2-40B4-BE49-F238E27FC236}">
                <a16:creationId xmlns:a16="http://schemas.microsoft.com/office/drawing/2014/main" id="{ADA04C7C-FE8B-4C2F-BF2E-CBD501A02DF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/>
        </p:blipFill>
        <p:spPr>
          <a:xfrm>
            <a:off x="11" y="11"/>
            <a:ext cx="12191978" cy="685798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344D4FE-ABEF-4230-9E4E-AD5782FC7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253F3E-E6E8-4DEE-A6F6-D6A88FD39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9532" y="2091263"/>
            <a:ext cx="8652938" cy="2461504"/>
          </a:xfrm>
        </p:spPr>
        <p:txBody>
          <a:bodyPr>
            <a:normAutofit fontScale="90000"/>
          </a:bodyPr>
          <a:lstStyle/>
          <a:p>
            <a:r>
              <a:rPr lang="sr-Latn-ME" dirty="0"/>
              <a:t>IPv4 adresna šema računarskih mreža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954176-1A2D-47B9-B195-FB21407C0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9532" y="4623127"/>
            <a:ext cx="8655200" cy="4572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r-Latn-ME" sz="2400" dirty="0">
                <a:solidFill>
                  <a:schemeClr val="tx2">
                    <a:lumMod val="90000"/>
                  </a:schemeClr>
                </a:solidFill>
              </a:rPr>
              <a:t>Prof Zoran Radulović</a:t>
            </a:r>
            <a:endParaRPr lang="ru-RU" sz="2400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325F979-D3F9-4926-81B7-7ACCB31A5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  <a:alpha val="80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31735354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4293B5-F974-42AB-8CDE-DCBE27A39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809" y="371061"/>
            <a:ext cx="11489634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229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ADFEAC-13AC-4DF9-9561-88DDFE795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809" y="371061"/>
            <a:ext cx="11476381" cy="610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907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674DC0-A492-4C85-BDF7-0DEBDC8B2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810" y="384313"/>
            <a:ext cx="11502886" cy="608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781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C2C1FA-D10B-4FB0-959B-AD6B582C9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61" y="371061"/>
            <a:ext cx="11476381" cy="610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576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94F230-3E76-4CD5-B162-0EF9B7DB1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313" y="371061"/>
            <a:ext cx="11476383" cy="612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524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3D56A6-8F15-4121-8B37-9C56E04BE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558" y="384314"/>
            <a:ext cx="1152939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9780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4A620A-263D-4BA8-A641-F37230EE4F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61" y="384313"/>
            <a:ext cx="11463130" cy="612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0978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B26B2E-CAF8-4BD7-BD48-0C00689C3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61" y="371061"/>
            <a:ext cx="11476381" cy="612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7271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017AB6-7F89-40EA-8756-86254668B6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61" y="357809"/>
            <a:ext cx="11476382" cy="610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3677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D7253C-7462-4B70-8301-BB32D2BF4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071" y="410817"/>
            <a:ext cx="11396868" cy="6056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971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9F19C9-B73A-4F46-A94C-1937FC116C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313" y="357809"/>
            <a:ext cx="11463130" cy="6135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4559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7EDDAE-67B6-4065-A785-D54B078C6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557" y="371061"/>
            <a:ext cx="11489633" cy="608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8875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E95FAA-A67A-4F00-B2E0-D29B1443DF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809" y="384313"/>
            <a:ext cx="11476381" cy="606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5951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6C39E6-53AF-4012-A8A6-B38A7245AA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313" y="344558"/>
            <a:ext cx="11436626" cy="5841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4667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8923F7-DC19-479E-9857-971B8B53BF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809" y="357809"/>
            <a:ext cx="11489634" cy="587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222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2F1510-C72C-4522-84CD-F9F0C97509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61" y="357809"/>
            <a:ext cx="11449878" cy="564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7275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F93260-C712-45AB-B4D8-04E583383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61" y="357810"/>
            <a:ext cx="11463130" cy="586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2027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E3C5CA-412D-4345-9BF7-FB784BB65E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65" y="371061"/>
            <a:ext cx="11476383" cy="610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9004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800624-327E-4A9F-A5C5-72209FCE1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313" y="384313"/>
            <a:ext cx="11463130" cy="608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6096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51E800-4F0A-4EB9-9964-2F586F777D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313" y="371061"/>
            <a:ext cx="11463129" cy="609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9611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9F87C5-9545-40DD-BE1A-1E2CE7CC6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61" y="371061"/>
            <a:ext cx="11449878" cy="5958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717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D1F1C4-AFFD-4B0C-82F5-951CD8679F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313" y="344557"/>
            <a:ext cx="11449878" cy="612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659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6A98BE-47CC-4541-9442-818EC4436D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61" y="384313"/>
            <a:ext cx="11476382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8703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47CBFA-1066-4A65-8221-405364CB18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313" y="397565"/>
            <a:ext cx="11463130" cy="608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9971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05FAD-E3CA-48DD-8FF4-FBB59C0B1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511150"/>
            <a:ext cx="10058400" cy="1371600"/>
          </a:xfrm>
        </p:spPr>
        <p:txBody>
          <a:bodyPr>
            <a:normAutofit/>
          </a:bodyPr>
          <a:lstStyle/>
          <a:p>
            <a:r>
              <a:rPr lang="sr-Latn-ME" sz="8000" dirty="0"/>
              <a:t>Planiranje adresa u mreži</a:t>
            </a:r>
          </a:p>
        </p:txBody>
      </p:sp>
    </p:spTree>
    <p:extLst>
      <p:ext uri="{BB962C8B-B14F-4D97-AF65-F5344CB8AC3E}">
        <p14:creationId xmlns:p14="http://schemas.microsoft.com/office/powerpoint/2010/main" val="21584424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97B4A5-DD7C-4CDF-BAF0-9C0B324059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313" y="384313"/>
            <a:ext cx="11436625" cy="608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6922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54803A-927B-4F93-BC0B-7FC78E04F0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61" y="410817"/>
            <a:ext cx="11463129" cy="6029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2759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8CFABB-15AC-40F9-AD91-E328620D03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65" y="410818"/>
            <a:ext cx="11410121" cy="612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9711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FEA9BC-4E30-4632-9C9C-56DA1C934E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61" y="357809"/>
            <a:ext cx="11449877" cy="609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9364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805E4D-3FD6-4422-9723-3A3F46478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62" y="384313"/>
            <a:ext cx="11489634" cy="6109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4758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D18648-B865-4CF6-B3B2-479485A55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809" y="371061"/>
            <a:ext cx="11489634" cy="610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47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B83047C-3AAA-466E-AAF6-0BE902D7BF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65" y="410817"/>
            <a:ext cx="11423373" cy="608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423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E0D57D-D56E-495E-9631-3635F5585F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809" y="681037"/>
            <a:ext cx="11449877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7012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5137B9-41A2-4B5C-AF63-43E021505A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65" y="371061"/>
            <a:ext cx="11410122" cy="6109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4305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A1587D-7C6B-4544-9198-5163A9A6E3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313" y="384313"/>
            <a:ext cx="11410122" cy="606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8922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3D699-52BA-480E-8514-8529D55F2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687" y="404054"/>
            <a:ext cx="11443252" cy="788642"/>
          </a:xfrm>
        </p:spPr>
        <p:txBody>
          <a:bodyPr/>
          <a:lstStyle/>
          <a:p>
            <a:r>
              <a:rPr lang="sr-Latn-ME" dirty="0"/>
              <a:t>Pitanja za domaći zadatak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9F237D-E831-4191-98C7-44DFA7619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61" y="1192696"/>
            <a:ext cx="11443252" cy="5261250"/>
          </a:xfrm>
        </p:spPr>
        <p:txBody>
          <a:bodyPr>
            <a:normAutofit fontScale="92500" lnSpcReduction="10000"/>
          </a:bodyPr>
          <a:lstStyle/>
          <a:p>
            <a:r>
              <a:rPr lang="sr-Latn-ME" dirty="0"/>
              <a:t>1. Kakva je anatomija IPv4 adrese?</a:t>
            </a:r>
          </a:p>
          <a:p>
            <a:r>
              <a:rPr lang="sr-Latn-ME" dirty="0"/>
              <a:t>2.Kako se zapisuje IPv4 adresa?</a:t>
            </a:r>
          </a:p>
          <a:p>
            <a:r>
              <a:rPr lang="sr-Latn-ME" dirty="0"/>
              <a:t>3. Šta je internet adresiranje?</a:t>
            </a:r>
          </a:p>
          <a:p>
            <a:r>
              <a:rPr lang="sr-Latn-ME" dirty="0"/>
              <a:t>4. Koji su tipovi adresa u internet mreži?</a:t>
            </a:r>
          </a:p>
          <a:p>
            <a:r>
              <a:rPr lang="sr-Latn-ME" dirty="0"/>
              <a:t>5. Šta je IPv4 adresiranje?</a:t>
            </a:r>
          </a:p>
          <a:p>
            <a:r>
              <a:rPr lang="sr-Latn-ME" dirty="0"/>
              <a:t>6. Mreža sa stanovišta IP adresiranja?</a:t>
            </a:r>
          </a:p>
          <a:p>
            <a:r>
              <a:rPr lang="sr-Latn-ME" dirty="0"/>
              <a:t>7. Koji su problemi adresiranja na intarnetu?</a:t>
            </a:r>
          </a:p>
          <a:p>
            <a:r>
              <a:rPr lang="sr-Latn-ME" dirty="0"/>
              <a:t>8. Navedi tipove komunikacija i kaži o svakom od nji ponešto.</a:t>
            </a:r>
          </a:p>
          <a:p>
            <a:r>
              <a:rPr lang="sr-Latn-ME" dirty="0"/>
              <a:t>9. Šta su javne a što privatne adrese?</a:t>
            </a:r>
          </a:p>
          <a:p>
            <a:r>
              <a:rPr lang="sr-Latn-ME" dirty="0"/>
              <a:t>10. Šta je NAT?</a:t>
            </a:r>
          </a:p>
          <a:p>
            <a:r>
              <a:rPr lang="sr-Latn-ME" dirty="0"/>
              <a:t>11. Koje specijalne IPv4 adrese znaš?</a:t>
            </a:r>
          </a:p>
          <a:p>
            <a:r>
              <a:rPr lang="sr-Latn-ME" dirty="0"/>
              <a:t>12. Napiši sve što znaš o prelasku sa IPv4 na IPv6.</a:t>
            </a:r>
          </a:p>
          <a:p>
            <a:r>
              <a:rPr lang="sr-Latn-ME" dirty="0"/>
              <a:t>13.Šta je planiranje adresa u mreži i kakvo adresiranje postoji?</a:t>
            </a:r>
          </a:p>
          <a:p>
            <a:r>
              <a:rPr lang="sr-Latn-ME" dirty="0"/>
              <a:t>14. Šta su internet servis provajderi?</a:t>
            </a:r>
          </a:p>
          <a:p>
            <a:r>
              <a:rPr lang="sr-Latn-ME" dirty="0"/>
              <a:t>Odgovore slati na mail zoxo@t-com.me</a:t>
            </a:r>
          </a:p>
          <a:p>
            <a:endParaRPr lang="sr-Latn-ME" dirty="0"/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25477772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Rectangle 105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8" name="Rectangle 107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9" name="Rectangle 118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Placeholder 9" descr="Laptop and notebook on the table">
            <a:extLst>
              <a:ext uri="{FF2B5EF4-FFF2-40B4-BE49-F238E27FC236}">
                <a16:creationId xmlns:a16="http://schemas.microsoft.com/office/drawing/2014/main" id="{201D9675-DFD6-4198-A186-4B82257CEE9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" y="10"/>
            <a:ext cx="12191982" cy="6857990"/>
          </a:xfrm>
          <a:prstGeom prst="rect">
            <a:avLst/>
          </a:prstGeom>
        </p:spPr>
      </p:pic>
      <p:sp>
        <p:nvSpPr>
          <p:cNvPr id="121" name="Rectangle 120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329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272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5AD4937-CA34-4C89-9BAF-9E011BE57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0923" y="2699643"/>
            <a:ext cx="4775075" cy="163090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sr-Latn-ME" sz="4400" cap="all" spc="-100" dirty="0"/>
              <a:t>Hvala na pažnji</a:t>
            </a:r>
            <a:endParaRPr lang="en-US" sz="4400" cap="all" spc="-100" dirty="0"/>
          </a:p>
        </p:txBody>
      </p:sp>
    </p:spTree>
    <p:extLst>
      <p:ext uri="{BB962C8B-B14F-4D97-AF65-F5344CB8AC3E}">
        <p14:creationId xmlns:p14="http://schemas.microsoft.com/office/powerpoint/2010/main" val="11033805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413DB3-CA56-4957-9EF6-D2FD7B50C2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313" y="371061"/>
            <a:ext cx="11449878" cy="6109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331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2F00D3-CAAB-4303-BE6E-112797792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61" y="371061"/>
            <a:ext cx="11463129" cy="6135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955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997629-F4DC-4EDA-8BAE-81BCC7AF65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66" y="384313"/>
            <a:ext cx="11463130" cy="6109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259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9F9B92-7D0A-434F-B41B-47FC44D7F2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809" y="384313"/>
            <a:ext cx="11410121" cy="609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941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3E9544-B2BF-400F-A02D-918E25EB2E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61" y="371062"/>
            <a:ext cx="11463129" cy="612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1713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">
      <a:dk1>
        <a:srgbClr val="000000"/>
      </a:dk1>
      <a:lt1>
        <a:srgbClr val="FFFFFF"/>
      </a:lt1>
      <a:dk2>
        <a:srgbClr val="41242D"/>
      </a:dk2>
      <a:lt2>
        <a:srgbClr val="E2E2E8"/>
      </a:lt2>
      <a:accent1>
        <a:srgbClr val="A5A27D"/>
      </a:accent1>
      <a:accent2>
        <a:srgbClr val="B79A7A"/>
      </a:accent2>
      <a:accent3>
        <a:srgbClr val="C2948F"/>
      </a:accent3>
      <a:accent4>
        <a:srgbClr val="BA7F91"/>
      </a:accent4>
      <a:accent5>
        <a:srgbClr val="C390B5"/>
      </a:accent5>
      <a:accent6>
        <a:srgbClr val="B17FBA"/>
      </a:accent6>
      <a:hlink>
        <a:srgbClr val="6D71B0"/>
      </a:hlink>
      <a:folHlink>
        <a:srgbClr val="7F7F7F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assic-Corporate_Teach a Course_04_Win32_MO - v4" id="{2AE1B83A-9721-4EF8-B275-2624D019C8C0}" vid="{8CDF83C5-BCF3-42CE-9DDC-151D6253CC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a6e671f1cd7e4d96ff9652be322dd5e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4e2496f70b101db0b8013f30a071bbf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41243E30-12F4-4BE3-B27D-23AB115E9D1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B96A612-58F4-4E9A-9665-3987CC3AC4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F5E4A76-0180-4CD0-B081-82F74A336136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Teach a course presentation</Template>
  <TotalTime>0</TotalTime>
  <Words>158</Words>
  <Application>Microsoft Office PowerPoint</Application>
  <PresentationFormat>Widescreen</PresentationFormat>
  <Paragraphs>22</Paragraphs>
  <Slides>43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6" baseType="lpstr">
      <vt:lpstr>Calibri</vt:lpstr>
      <vt:lpstr>Garamond</vt:lpstr>
      <vt:lpstr>SavonVTI</vt:lpstr>
      <vt:lpstr>IPv4 adresna šema računarskih mreža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Planiranje adresa u mreži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Pitanja za domaći zadatak</vt:lpstr>
      <vt:lpstr>Hvala na pažnji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2020-09-18T14:42:45Z</dcterms:created>
  <dcterms:modified xsi:type="dcterms:W3CDTF">2020-09-18T15:11:39Z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