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48"/>
  </p:notesMasterIdLst>
  <p:handoutMasterIdLst>
    <p:handoutMasterId r:id="rId49"/>
  </p:handout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289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602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9/18/2020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9/18/2020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 fontScale="90000"/>
          </a:bodyPr>
          <a:lstStyle/>
          <a:p>
            <a:r>
              <a:rPr lang="sr-Latn-ME" dirty="0"/>
              <a:t>IPv4 adresna šema računarskih mreža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ME" sz="2400" dirty="0">
                <a:solidFill>
                  <a:schemeClr val="tx2">
                    <a:lumMod val="90000"/>
                  </a:schemeClr>
                </a:solidFill>
              </a:rPr>
              <a:t>Prof Zoran Radulović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293B5-F974-42AB-8CDE-DCBE27A39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71061"/>
            <a:ext cx="114896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DFEAC-13AC-4DF9-9561-88DDFE79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71061"/>
            <a:ext cx="11476381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74DC0-A492-4C85-BDF7-0DEBDC8B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0" y="384313"/>
            <a:ext cx="11502886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2C1FA-D10B-4FB0-959B-AD6B582C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71061"/>
            <a:ext cx="11476381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4F230-3E76-4CD5-B162-0EF9B7DB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71061"/>
            <a:ext cx="11476383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D56A6-8F15-4121-8B37-9C56E04B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8" y="384314"/>
            <a:ext cx="1152939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A620A-263D-4BA8-A641-F37230EE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84313"/>
            <a:ext cx="1146313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26B2E-CAF8-4BD7-BD48-0C00689C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71061"/>
            <a:ext cx="11476381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17AB6-7F89-40EA-8756-86254668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57809"/>
            <a:ext cx="11476382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7253C-7462-4B70-8301-BB32D2BF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410817"/>
            <a:ext cx="11396868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F19C9-B73A-4F46-A94C-1937FC11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57809"/>
            <a:ext cx="11463130" cy="61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EDDAE-67B6-4065-A785-D54B078C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371061"/>
            <a:ext cx="11489633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95FAA-A67A-4F00-B2E0-D29B1443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84313"/>
            <a:ext cx="11476381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C39E6-53AF-4012-A8A6-B38A7245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44558"/>
            <a:ext cx="11436626" cy="5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923F7-DC19-479E-9857-971B8B53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57809"/>
            <a:ext cx="11489634" cy="58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F1510-C72C-4522-84CD-F9F0C975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57809"/>
            <a:ext cx="11449878" cy="56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93260-C712-45AB-B4D8-04E58338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57810"/>
            <a:ext cx="11463130" cy="58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3C5CA-412D-4345-9BF7-FB784BB6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371061"/>
            <a:ext cx="11476383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00624-327E-4A9F-A5C5-72209FCE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84313"/>
            <a:ext cx="11463130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9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1E800-4F0A-4EB9-9964-2F586F77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71061"/>
            <a:ext cx="1146312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1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F87C5-9545-40DD-BE1A-1E2CE7CC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71061"/>
            <a:ext cx="11449878" cy="59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1F1C4-AFFD-4B0C-82F5-951CD867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44557"/>
            <a:ext cx="11449878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A98BE-47CC-4541-9442-818EC443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84313"/>
            <a:ext cx="1147638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7CBFA-1066-4A65-8221-405364CB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97565"/>
            <a:ext cx="11463130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7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5FAD-E3CA-48DD-8FF4-FBB59C0B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11150"/>
            <a:ext cx="10058400" cy="1371600"/>
          </a:xfrm>
        </p:spPr>
        <p:txBody>
          <a:bodyPr>
            <a:normAutofit/>
          </a:bodyPr>
          <a:lstStyle/>
          <a:p>
            <a:r>
              <a:rPr lang="sr-Latn-ME" sz="8000" dirty="0"/>
              <a:t>Planiranje adresa u mreži</a:t>
            </a:r>
          </a:p>
        </p:txBody>
      </p:sp>
    </p:spTree>
    <p:extLst>
      <p:ext uri="{BB962C8B-B14F-4D97-AF65-F5344CB8AC3E}">
        <p14:creationId xmlns:p14="http://schemas.microsoft.com/office/powerpoint/2010/main" val="215844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7B4A5-DD7C-4CDF-BAF0-9C0B3240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84313"/>
            <a:ext cx="11436625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92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4803A-927B-4F93-BC0B-7FC78E04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410817"/>
            <a:ext cx="11463129" cy="60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CFABB-15AC-40F9-AD91-E328620D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410818"/>
            <a:ext cx="11410121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1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EA9BC-4E30-4632-9C9C-56DA1C93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57809"/>
            <a:ext cx="11449877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6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05E4D-3FD6-4422-9723-3A3F4647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384313"/>
            <a:ext cx="11489634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5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18648-B865-4CF6-B3B2-479485A5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71061"/>
            <a:ext cx="11489634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3047C-3AAA-466E-AAF6-0BE902D7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410817"/>
            <a:ext cx="11423373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0D57D-D56E-495E-9631-3635F558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681037"/>
            <a:ext cx="1144987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1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137B9-41A2-4B5C-AF63-43E02150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371061"/>
            <a:ext cx="11410122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0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1587D-7C6B-4544-9198-5163A9A6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84313"/>
            <a:ext cx="11410122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2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D699-52BA-480E-8514-8529D55F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404054"/>
            <a:ext cx="11443252" cy="788642"/>
          </a:xfrm>
        </p:spPr>
        <p:txBody>
          <a:bodyPr/>
          <a:lstStyle/>
          <a:p>
            <a:r>
              <a:rPr lang="sr-Latn-ME" dirty="0"/>
              <a:t>Pitanja za domaći 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237D-E831-4191-98C7-44DFA761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192696"/>
            <a:ext cx="11443252" cy="5261250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/>
              <a:t>1. Kakva je anatomija IPv4 adrese?</a:t>
            </a:r>
          </a:p>
          <a:p>
            <a:r>
              <a:rPr lang="sr-Latn-ME" dirty="0"/>
              <a:t>2.Kako se zapisuje IPv4 adresa?</a:t>
            </a:r>
          </a:p>
          <a:p>
            <a:r>
              <a:rPr lang="sr-Latn-ME" dirty="0"/>
              <a:t>3. Šta je internet adresiranje?</a:t>
            </a:r>
          </a:p>
          <a:p>
            <a:r>
              <a:rPr lang="sr-Latn-ME" dirty="0"/>
              <a:t>4. Koji su tipovi adresa u internet mreži?</a:t>
            </a:r>
          </a:p>
          <a:p>
            <a:r>
              <a:rPr lang="sr-Latn-ME" dirty="0"/>
              <a:t>5. Šta je IPv4 adresiranje?</a:t>
            </a:r>
          </a:p>
          <a:p>
            <a:r>
              <a:rPr lang="sr-Latn-ME" dirty="0"/>
              <a:t>6. Mreža sa stanovišta IP adresiranja?</a:t>
            </a:r>
          </a:p>
          <a:p>
            <a:r>
              <a:rPr lang="sr-Latn-ME" dirty="0"/>
              <a:t>7. Koji su problemi adresiranja na intarnetu?</a:t>
            </a:r>
          </a:p>
          <a:p>
            <a:r>
              <a:rPr lang="sr-Latn-ME" dirty="0"/>
              <a:t>8. Navedi tipove komunikacija i kaži o svakom od nji ponešto.</a:t>
            </a:r>
          </a:p>
          <a:p>
            <a:r>
              <a:rPr lang="sr-Latn-ME" dirty="0"/>
              <a:t>9. Šta su javne a što privatne adrese?</a:t>
            </a:r>
          </a:p>
          <a:p>
            <a:r>
              <a:rPr lang="sr-Latn-ME" dirty="0"/>
              <a:t>10. Šta je NAT?</a:t>
            </a:r>
          </a:p>
          <a:p>
            <a:r>
              <a:rPr lang="sr-Latn-ME" dirty="0"/>
              <a:t>11. Koje specijalne IPv4 adrese znaš?</a:t>
            </a:r>
          </a:p>
          <a:p>
            <a:r>
              <a:rPr lang="sr-Latn-ME" dirty="0"/>
              <a:t>12. Napiši sve što znaš o prelasku sa IPv4 na IPv6.</a:t>
            </a:r>
          </a:p>
          <a:p>
            <a:r>
              <a:rPr lang="sr-Latn-ME" dirty="0"/>
              <a:t>13.Šta je planiranje adresa u mreži i kakvo adresiranje postoji?</a:t>
            </a:r>
          </a:p>
          <a:p>
            <a:r>
              <a:rPr lang="sr-Latn-ME" dirty="0"/>
              <a:t>14. Šta su internet servis provajderi?</a:t>
            </a:r>
          </a:p>
          <a:p>
            <a:r>
              <a:rPr lang="sr-Latn-ME" dirty="0"/>
              <a:t>Odgovore slati na mail zoxo@t-com.me</a:t>
            </a:r>
          </a:p>
          <a:p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547777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23" y="2699643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sr-Latn-ME" sz="4400" cap="all" spc="-100" dirty="0"/>
              <a:t>Hvala na pažnji</a:t>
            </a:r>
            <a:endParaRPr lang="en-US" sz="4400" cap="all" spc="-100" dirty="0"/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13DB3-CA56-4957-9EF6-D2FD7B50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71061"/>
            <a:ext cx="11449878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F00D3-CAAB-4303-BE6E-11279779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71061"/>
            <a:ext cx="11463129" cy="61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97629-F4DC-4EDA-8BAE-81BCC7AF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384313"/>
            <a:ext cx="11463130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F9B92-7D0A-434F-B41B-47FC44D7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84313"/>
            <a:ext cx="11410121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E9544-B2BF-400F-A02D-918E25EB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371062"/>
            <a:ext cx="11463129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158</Words>
  <Application>Microsoft Office PowerPoint</Application>
  <PresentationFormat>Widescreen</PresentationFormat>
  <Paragraphs>22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Garamond</vt:lpstr>
      <vt:lpstr>SavonVTI</vt:lpstr>
      <vt:lpstr>IPv4 adresna šema računarskih mreža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Planiranje adresa u mreži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Pitanja za domaći zadatak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2020-09-18T14:42:45Z</dcterms:created>
  <dcterms:modified xsi:type="dcterms:W3CDTF">2020-09-18T15:11:39Z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