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1" r:id="rId4"/>
    <p:sldId id="269" r:id="rId5"/>
    <p:sldId id="264" r:id="rId6"/>
    <p:sldId id="262" r:id="rId7"/>
    <p:sldId id="271" r:id="rId8"/>
    <p:sldId id="263" r:id="rId9"/>
    <p:sldId id="270" r:id="rId10"/>
    <p:sldId id="282" r:id="rId11"/>
    <p:sldId id="283" r:id="rId12"/>
    <p:sldId id="272" r:id="rId13"/>
    <p:sldId id="273" r:id="rId14"/>
    <p:sldId id="274" r:id="rId15"/>
    <p:sldId id="278" r:id="rId16"/>
    <p:sldId id="279" r:id="rId17"/>
    <p:sldId id="280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5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0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0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90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6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6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12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5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8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3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CCA16-BAEA-440A-84DF-35D04A5CEB38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7241E-9486-490D-B787-6D8C2446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5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Grupne</a:t>
            </a:r>
            <a:r>
              <a:rPr lang="en-US" dirty="0" smtClean="0"/>
              <a:t> </a:t>
            </a:r>
            <a:r>
              <a:rPr lang="en-US" dirty="0" err="1" smtClean="0"/>
              <a:t>polise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524" y="550561"/>
            <a:ext cx="3727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Podešavanje</a:t>
            </a:r>
            <a:r>
              <a:rPr lang="en-US" sz="2400" b="1" dirty="0"/>
              <a:t> </a:t>
            </a:r>
            <a:r>
              <a:rPr lang="en-US" sz="2400" b="1" dirty="0" err="1"/>
              <a:t>Grupnih</a:t>
            </a:r>
            <a:r>
              <a:rPr lang="en-US" sz="2400" b="1" dirty="0"/>
              <a:t> </a:t>
            </a:r>
            <a:r>
              <a:rPr lang="en-US" sz="2400" b="1" dirty="0" err="1"/>
              <a:t>polisa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939113" y="1204438"/>
            <a:ext cx="10684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Unutar</a:t>
            </a:r>
            <a:r>
              <a:rPr lang="en-US" sz="2400" dirty="0"/>
              <a:t> Policies </a:t>
            </a:r>
            <a:r>
              <a:rPr lang="en-US" sz="2400" dirty="0" err="1"/>
              <a:t>dijela</a:t>
            </a:r>
            <a:r>
              <a:rPr lang="en-US" sz="2400" dirty="0"/>
              <a:t> u Computer Configuration </a:t>
            </a:r>
            <a:r>
              <a:rPr lang="en-US" sz="2400" dirty="0" err="1"/>
              <a:t>dijelu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u User Configuration </a:t>
            </a:r>
            <a:r>
              <a:rPr lang="en-US" sz="2400" dirty="0" err="1"/>
              <a:t>dijelu</a:t>
            </a:r>
            <a:r>
              <a:rPr lang="en-US" sz="2400" dirty="0"/>
              <a:t> </a:t>
            </a:r>
            <a:r>
              <a:rPr lang="en-US" sz="2400" dirty="0" err="1"/>
              <a:t>nalaze</a:t>
            </a:r>
            <a:r>
              <a:rPr lang="en-US" sz="2400" dirty="0"/>
              <a:t> </a:t>
            </a:r>
            <a:r>
              <a:rPr lang="en-US" sz="2400" dirty="0" smtClean="0"/>
              <a:t>se</a:t>
            </a:r>
            <a:r>
              <a:rPr lang="sr-Latn-ME" sz="2400" dirty="0" smtClean="0"/>
              <a:t> </a:t>
            </a:r>
            <a:r>
              <a:rPr lang="en-US" sz="2400" dirty="0" err="1" smtClean="0"/>
              <a:t>folderi</a:t>
            </a:r>
            <a:r>
              <a:rPr lang="en-US" sz="2400" dirty="0" smtClean="0"/>
              <a:t> </a:t>
            </a:r>
            <a:r>
              <a:rPr lang="en-US" sz="2400" dirty="0" err="1"/>
              <a:t>koji</a:t>
            </a:r>
            <a:r>
              <a:rPr lang="en-US" sz="2400" dirty="0"/>
              <a:t> </a:t>
            </a:r>
            <a:r>
              <a:rPr lang="en-US" sz="2400" dirty="0" err="1"/>
              <a:t>sadrže</a:t>
            </a:r>
            <a:r>
              <a:rPr lang="en-US" sz="2400" dirty="0"/>
              <a:t> </a:t>
            </a:r>
            <a:r>
              <a:rPr lang="en-US" sz="2400" dirty="0" err="1"/>
              <a:t>podešavanja</a:t>
            </a:r>
            <a:r>
              <a:rPr lang="en-US" sz="2400" dirty="0"/>
              <a:t> </a:t>
            </a:r>
            <a:r>
              <a:rPr lang="en-US" sz="2400" dirty="0" err="1"/>
              <a:t>polisa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to </a:t>
            </a:r>
            <a:r>
              <a:rPr lang="en-US" sz="2400" dirty="0" err="1"/>
              <a:t>su</a:t>
            </a:r>
            <a:r>
              <a:rPr lang="en-US" sz="2400" dirty="0"/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939113" y="2035435"/>
            <a:ext cx="10665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Software Settings </a:t>
            </a:r>
            <a:r>
              <a:rPr lang="en-US" sz="2400" dirty="0" err="1"/>
              <a:t>koji</a:t>
            </a:r>
            <a:r>
              <a:rPr lang="en-US" sz="2400" dirty="0"/>
              <a:t> </a:t>
            </a:r>
            <a:r>
              <a:rPr lang="en-US" sz="2400" dirty="0" err="1"/>
              <a:t>sadrži</a:t>
            </a:r>
            <a:r>
              <a:rPr lang="en-US" sz="2400" dirty="0"/>
              <a:t> </a:t>
            </a:r>
            <a:r>
              <a:rPr lang="en-US" sz="2400" dirty="0" err="1"/>
              <a:t>samo</a:t>
            </a:r>
            <a:r>
              <a:rPr lang="en-US" sz="2400" dirty="0"/>
              <a:t> </a:t>
            </a:r>
            <a:r>
              <a:rPr lang="en-US" sz="2400" dirty="0" err="1"/>
              <a:t>ekstenzije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instalaciju</a:t>
            </a:r>
            <a:r>
              <a:rPr lang="en-US" sz="2400" dirty="0"/>
              <a:t> </a:t>
            </a:r>
            <a:r>
              <a:rPr lang="en-US" sz="2400" dirty="0" err="1"/>
              <a:t>softvera</a:t>
            </a:r>
            <a:r>
              <a:rPr lang="en-US" sz="2400" dirty="0"/>
              <a:t> 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pomažu</a:t>
            </a:r>
            <a:r>
              <a:rPr lang="en-US" sz="2400" dirty="0"/>
              <a:t> da se </a:t>
            </a:r>
            <a:r>
              <a:rPr lang="en-US" sz="2400" dirty="0" err="1" smtClean="0"/>
              <a:t>odredi</a:t>
            </a:r>
            <a:r>
              <a:rPr lang="sr-Latn-ME" sz="2400" dirty="0" smtClean="0"/>
              <a:t> </a:t>
            </a:r>
            <a:r>
              <a:rPr lang="en-US" sz="2400" dirty="0" err="1" smtClean="0"/>
              <a:t>kako</a:t>
            </a:r>
            <a:r>
              <a:rPr lang="en-US" sz="2400" dirty="0" smtClean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aplikacije</a:t>
            </a:r>
            <a:r>
              <a:rPr lang="en-US" sz="2400" dirty="0"/>
              <a:t> </a:t>
            </a:r>
            <a:r>
              <a:rPr lang="en-US" sz="2400" dirty="0" err="1"/>
              <a:t>instalirane</a:t>
            </a:r>
            <a:r>
              <a:rPr lang="en-US" sz="2400" dirty="0"/>
              <a:t> </a:t>
            </a:r>
            <a:r>
              <a:rPr lang="en-US" sz="2400" dirty="0" err="1"/>
              <a:t>unutar</a:t>
            </a:r>
            <a:r>
              <a:rPr lang="en-US" sz="2400" dirty="0"/>
              <a:t> </a:t>
            </a:r>
            <a:r>
              <a:rPr lang="en-US" sz="2400" dirty="0" err="1"/>
              <a:t>organizacije</a:t>
            </a:r>
            <a:r>
              <a:rPr lang="en-US" sz="24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20087" y="2763440"/>
            <a:ext cx="105032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Windows Settings </a:t>
            </a:r>
            <a:r>
              <a:rPr lang="en-US" sz="2400" dirty="0"/>
              <a:t>u Policies </a:t>
            </a:r>
            <a:r>
              <a:rPr lang="en-US" sz="2400" dirty="0" err="1"/>
              <a:t>dijelu</a:t>
            </a:r>
            <a:r>
              <a:rPr lang="en-US" sz="2400" dirty="0"/>
              <a:t> </a:t>
            </a:r>
            <a:r>
              <a:rPr lang="en-US" sz="2400" dirty="0" err="1"/>
              <a:t>kompijuterskih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korisnickih</a:t>
            </a:r>
            <a:r>
              <a:rPr lang="en-US" sz="2400" dirty="0"/>
              <a:t> </a:t>
            </a:r>
            <a:r>
              <a:rPr lang="en-US" sz="2400" dirty="0" err="1"/>
              <a:t>polisa</a:t>
            </a:r>
            <a:r>
              <a:rPr lang="en-US" sz="2400" dirty="0"/>
              <a:t> </a:t>
            </a:r>
            <a:r>
              <a:rPr lang="en-US" sz="2400" dirty="0" err="1"/>
              <a:t>sadrži</a:t>
            </a:r>
            <a:r>
              <a:rPr lang="en-US" sz="2400" dirty="0"/>
              <a:t> </a:t>
            </a:r>
            <a:r>
              <a:rPr lang="en-US" sz="2400" dirty="0" err="1"/>
              <a:t>podešavanja</a:t>
            </a:r>
            <a:r>
              <a:rPr lang="en-US" sz="2400" dirty="0"/>
              <a:t> </a:t>
            </a:r>
            <a:r>
              <a:rPr lang="en-US" sz="2400" dirty="0" err="1" smtClean="0"/>
              <a:t>za</a:t>
            </a:r>
            <a:r>
              <a:rPr lang="sr-Latn-ME" sz="2400" dirty="0" smtClean="0"/>
              <a:t> </a:t>
            </a:r>
            <a:r>
              <a:rPr lang="en-US" sz="2400" dirty="0" err="1" smtClean="0"/>
              <a:t>skripte</a:t>
            </a:r>
            <a:r>
              <a:rPr lang="en-US" sz="2400" dirty="0"/>
              <a:t>, </a:t>
            </a:r>
            <a:r>
              <a:rPr lang="en-US" sz="2400" dirty="0" err="1"/>
              <a:t>bezbjednosna</a:t>
            </a:r>
            <a:r>
              <a:rPr lang="en-US" sz="2400" dirty="0"/>
              <a:t> </a:t>
            </a:r>
            <a:r>
              <a:rPr lang="en-US" sz="2400" dirty="0" err="1"/>
              <a:t>podešavanja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Quality of service (</a:t>
            </a:r>
            <a:r>
              <a:rPr lang="en-US" sz="2400" dirty="0" err="1"/>
              <a:t>QoS</a:t>
            </a:r>
            <a:r>
              <a:rPr lang="en-US" sz="2400" dirty="0"/>
              <a:t>). </a:t>
            </a:r>
            <a:r>
              <a:rPr lang="en-US" sz="2400" dirty="0" err="1"/>
              <a:t>Postoje</a:t>
            </a:r>
            <a:r>
              <a:rPr lang="en-US" sz="2400" dirty="0"/>
              <a:t> </a:t>
            </a:r>
            <a:r>
              <a:rPr lang="en-US" sz="2400" dirty="0" err="1"/>
              <a:t>dva</a:t>
            </a:r>
            <a:r>
              <a:rPr lang="en-US" sz="2400" dirty="0"/>
              <a:t> </a:t>
            </a:r>
            <a:r>
              <a:rPr lang="en-US" sz="2400" dirty="0" err="1"/>
              <a:t>tipa</a:t>
            </a:r>
            <a:r>
              <a:rPr lang="en-US" sz="2400" dirty="0"/>
              <a:t> </a:t>
            </a:r>
            <a:r>
              <a:rPr lang="en-US" sz="2400" dirty="0" err="1"/>
              <a:t>skripti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smtClean="0"/>
              <a:t>to</a:t>
            </a:r>
            <a:r>
              <a:rPr lang="sr-Latn-ME" sz="2400" dirty="0" smtClean="0"/>
              <a:t> </a:t>
            </a:r>
            <a:r>
              <a:rPr lang="en-US" sz="2400" dirty="0" smtClean="0"/>
              <a:t>startup/shutdown </a:t>
            </a:r>
            <a:r>
              <a:rPr lang="en-US" sz="2400" dirty="0"/>
              <a:t>u </a:t>
            </a:r>
            <a:r>
              <a:rPr lang="en-US" sz="2400" dirty="0" err="1"/>
              <a:t>dijelu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kompjuterske</a:t>
            </a:r>
            <a:r>
              <a:rPr lang="en-US" sz="2400" dirty="0"/>
              <a:t> </a:t>
            </a:r>
            <a:r>
              <a:rPr lang="en-US" sz="2400" dirty="0" err="1"/>
              <a:t>polise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logon/</a:t>
            </a:r>
            <a:r>
              <a:rPr lang="en-US" sz="2400" dirty="0" err="1"/>
              <a:t>logof</a:t>
            </a:r>
            <a:r>
              <a:rPr lang="en-US" sz="2400" dirty="0"/>
              <a:t> </a:t>
            </a:r>
            <a:r>
              <a:rPr lang="en-US" sz="2400" dirty="0" err="1"/>
              <a:t>kod</a:t>
            </a:r>
            <a:r>
              <a:rPr lang="en-US" sz="2400" dirty="0"/>
              <a:t> </a:t>
            </a:r>
            <a:r>
              <a:rPr lang="en-US" sz="2400" dirty="0" err="1"/>
              <a:t>korisničkih</a:t>
            </a:r>
            <a:r>
              <a:rPr lang="en-US" sz="2400" dirty="0"/>
              <a:t> </a:t>
            </a:r>
            <a:r>
              <a:rPr lang="en-US" sz="2400" dirty="0" err="1"/>
              <a:t>polisa</a:t>
            </a:r>
            <a:r>
              <a:rPr lang="en-US" sz="2400" dirty="0"/>
              <a:t>.</a:t>
            </a:r>
          </a:p>
          <a:p>
            <a:r>
              <a:rPr lang="en-US" sz="2400" dirty="0"/>
              <a:t>Startup/shutdown </a:t>
            </a:r>
            <a:r>
              <a:rPr lang="en-US" sz="2400" dirty="0" err="1"/>
              <a:t>polise</a:t>
            </a:r>
            <a:r>
              <a:rPr lang="en-US" sz="2400" dirty="0"/>
              <a:t> se </a:t>
            </a:r>
            <a:r>
              <a:rPr lang="en-US" sz="2400" dirty="0" err="1"/>
              <a:t>primjenjuju</a:t>
            </a:r>
            <a:r>
              <a:rPr lang="en-US" sz="2400" dirty="0"/>
              <a:t> </a:t>
            </a:r>
            <a:r>
              <a:rPr lang="en-US" sz="2400" dirty="0" err="1"/>
              <a:t>prilikom</a:t>
            </a:r>
            <a:r>
              <a:rPr lang="en-US" sz="2400" dirty="0"/>
              <a:t> </a:t>
            </a:r>
            <a:r>
              <a:rPr lang="en-US" sz="2400" dirty="0" err="1"/>
              <a:t>startovanja</a:t>
            </a:r>
            <a:r>
              <a:rPr lang="en-US" sz="2400" dirty="0"/>
              <a:t> </a:t>
            </a:r>
            <a:r>
              <a:rPr lang="en-US" sz="2400" dirty="0" err="1"/>
              <a:t>sistema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zaustavljanja</a:t>
            </a:r>
            <a:r>
              <a:rPr lang="en-US" sz="2400" dirty="0"/>
              <a:t> </a:t>
            </a:r>
            <a:r>
              <a:rPr lang="en-US" sz="2400" dirty="0" err="1" smtClean="0"/>
              <a:t>sistema</a:t>
            </a:r>
            <a:r>
              <a:rPr lang="sr-Latn-ME" sz="2400" dirty="0" smtClean="0"/>
              <a:t> </a:t>
            </a:r>
            <a:r>
              <a:rPr lang="en-US" sz="2400" dirty="0" err="1" smtClean="0"/>
              <a:t>racunara</a:t>
            </a:r>
            <a:r>
              <a:rPr lang="en-US" sz="2400" dirty="0"/>
              <a:t>, a logon/</a:t>
            </a:r>
            <a:r>
              <a:rPr lang="en-US" sz="2400" dirty="0" err="1"/>
              <a:t>logof</a:t>
            </a:r>
            <a:r>
              <a:rPr lang="en-US" sz="2400" dirty="0"/>
              <a:t> </a:t>
            </a:r>
            <a:r>
              <a:rPr lang="en-US" sz="2400" dirty="0" err="1"/>
              <a:t>skripte</a:t>
            </a:r>
            <a:r>
              <a:rPr lang="en-US" sz="2400" dirty="0"/>
              <a:t> se </a:t>
            </a:r>
            <a:r>
              <a:rPr lang="en-US" sz="2400" dirty="0" err="1"/>
              <a:t>primjenjuju</a:t>
            </a:r>
            <a:r>
              <a:rPr lang="en-US" sz="2400" dirty="0"/>
              <a:t> </a:t>
            </a:r>
            <a:r>
              <a:rPr lang="en-US" sz="2400" dirty="0" err="1"/>
              <a:t>prilikom</a:t>
            </a:r>
            <a:r>
              <a:rPr lang="en-US" sz="2400" dirty="0"/>
              <a:t> </a:t>
            </a:r>
            <a:r>
              <a:rPr lang="en-US" sz="2400" dirty="0" err="1"/>
              <a:t>prijavljivanja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 smtClean="0"/>
              <a:t>odjavljivanja</a:t>
            </a:r>
            <a:r>
              <a:rPr lang="sr-Latn-ME" sz="2400" dirty="0" smtClean="0"/>
              <a:t> </a:t>
            </a:r>
            <a:r>
              <a:rPr lang="en-US" sz="2400" dirty="0" err="1" smtClean="0"/>
              <a:t>korisnika</a:t>
            </a:r>
            <a:r>
              <a:rPr lang="en-US" sz="2400" dirty="0" smtClean="0"/>
              <a:t>.</a:t>
            </a:r>
            <a:endParaRPr lang="sr-Latn-ME" sz="2400" dirty="0"/>
          </a:p>
          <a:p>
            <a:r>
              <a:rPr lang="en-US" sz="2400" dirty="0" smtClean="0"/>
              <a:t> </a:t>
            </a:r>
            <a:r>
              <a:rPr lang="en-US" sz="2400" dirty="0" err="1"/>
              <a:t>Bezbjednosna</a:t>
            </a:r>
            <a:r>
              <a:rPr lang="en-US" sz="2400" dirty="0"/>
              <a:t> </a:t>
            </a:r>
            <a:r>
              <a:rPr lang="en-US" sz="2400" dirty="0" err="1"/>
              <a:t>podešavanja</a:t>
            </a:r>
            <a:r>
              <a:rPr lang="en-US" sz="2400" dirty="0"/>
              <a:t> </a:t>
            </a:r>
            <a:r>
              <a:rPr lang="en-US" sz="2400" dirty="0" err="1"/>
              <a:t>omogućuju</a:t>
            </a:r>
            <a:r>
              <a:rPr lang="en-US" sz="2400" dirty="0"/>
              <a:t> </a:t>
            </a:r>
            <a:r>
              <a:rPr lang="en-US" sz="2400" dirty="0" err="1"/>
              <a:t>administratoru</a:t>
            </a:r>
            <a:r>
              <a:rPr lang="en-US" sz="2400" dirty="0"/>
              <a:t> da </a:t>
            </a:r>
            <a:r>
              <a:rPr lang="en-US" sz="2400" dirty="0" err="1"/>
              <a:t>definiše</a:t>
            </a:r>
            <a:r>
              <a:rPr lang="en-US" sz="2400" dirty="0"/>
              <a:t> </a:t>
            </a:r>
            <a:r>
              <a:rPr lang="en-US" sz="2400" dirty="0" err="1"/>
              <a:t>bezbjednost</a:t>
            </a:r>
            <a:endParaRPr lang="en-US" sz="2400" dirty="0"/>
          </a:p>
          <a:p>
            <a:r>
              <a:rPr lang="en-US" sz="2400" dirty="0" err="1"/>
              <a:t>organizacije</a:t>
            </a:r>
            <a:r>
              <a:rPr lang="en-US" sz="2400" dirty="0"/>
              <a:t> </a:t>
            </a:r>
            <a:r>
              <a:rPr lang="en-US" sz="2400" dirty="0" err="1"/>
              <a:t>korišćenjem</a:t>
            </a:r>
            <a:r>
              <a:rPr lang="en-US" sz="2400" dirty="0"/>
              <a:t> </a:t>
            </a:r>
            <a:r>
              <a:rPr lang="en-US" sz="2400" dirty="0" err="1"/>
              <a:t>grupnih</a:t>
            </a:r>
            <a:r>
              <a:rPr lang="en-US" sz="2400" dirty="0"/>
              <a:t> </a:t>
            </a:r>
            <a:r>
              <a:rPr lang="en-US" sz="2400" dirty="0" err="1"/>
              <a:t>polisa</a:t>
            </a:r>
            <a:r>
              <a:rPr lang="en-US" sz="2400" dirty="0"/>
              <a:t>. </a:t>
            </a:r>
            <a:r>
              <a:rPr lang="sr-Latn-ME" sz="2400" dirty="0" smtClean="0"/>
              <a:t> </a:t>
            </a:r>
          </a:p>
          <a:p>
            <a:r>
              <a:rPr lang="en-US" sz="2400" dirty="0" err="1" smtClean="0"/>
              <a:t>Qos</a:t>
            </a:r>
            <a:r>
              <a:rPr lang="en-US" sz="2400" dirty="0" smtClean="0"/>
              <a:t> </a:t>
            </a:r>
            <a:r>
              <a:rPr lang="en-US" sz="2400" dirty="0" err="1"/>
              <a:t>dio</a:t>
            </a:r>
            <a:r>
              <a:rPr lang="en-US" sz="2400" dirty="0"/>
              <a:t> </a:t>
            </a:r>
            <a:r>
              <a:rPr lang="en-US" sz="2400" dirty="0" err="1"/>
              <a:t>služi</a:t>
            </a:r>
            <a:r>
              <a:rPr lang="en-US" sz="2400" dirty="0"/>
              <a:t> da se </a:t>
            </a:r>
            <a:r>
              <a:rPr lang="en-US" sz="2400" dirty="0" err="1"/>
              <a:t>definišu</a:t>
            </a:r>
            <a:r>
              <a:rPr lang="en-US" sz="2400" dirty="0"/>
              <a:t> </a:t>
            </a:r>
            <a:r>
              <a:rPr lang="en-US" sz="2400" dirty="0" err="1"/>
              <a:t>polise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praćenje</a:t>
            </a:r>
            <a:r>
              <a:rPr lang="en-US" sz="2400" dirty="0"/>
              <a:t> </a:t>
            </a:r>
            <a:r>
              <a:rPr lang="en-US" sz="2400" dirty="0" err="1" smtClean="0"/>
              <a:t>ipodešavanje</a:t>
            </a:r>
            <a:r>
              <a:rPr lang="en-US" sz="2400" dirty="0" smtClean="0"/>
              <a:t> </a:t>
            </a:r>
            <a:r>
              <a:rPr lang="en-US" sz="2400" dirty="0" err="1"/>
              <a:t>mrežnog</a:t>
            </a:r>
            <a:r>
              <a:rPr lang="en-US" sz="2400" dirty="0"/>
              <a:t> </a:t>
            </a:r>
            <a:r>
              <a:rPr lang="en-US" sz="2400" dirty="0" err="1"/>
              <a:t>saobraćaja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05396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216" y="1028343"/>
            <a:ext cx="584886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000" dirty="0" smtClean="0"/>
              <a:t>J</a:t>
            </a:r>
            <a:r>
              <a:rPr lang="en-US" sz="2000" dirty="0" err="1" smtClean="0"/>
              <a:t>edna</a:t>
            </a:r>
            <a:r>
              <a:rPr lang="en-US" sz="2000" dirty="0" smtClean="0"/>
              <a:t> </a:t>
            </a:r>
            <a:r>
              <a:rPr lang="en-US" sz="2000" dirty="0" err="1"/>
              <a:t>grupna</a:t>
            </a:r>
            <a:r>
              <a:rPr lang="en-US" sz="2000" dirty="0"/>
              <a:t> </a:t>
            </a:r>
            <a:r>
              <a:rPr lang="en-US" sz="2000" dirty="0" err="1"/>
              <a:t>polisa</a:t>
            </a:r>
            <a:r>
              <a:rPr lang="en-US" sz="2000" dirty="0"/>
              <a:t> </a:t>
            </a:r>
            <a:r>
              <a:rPr lang="en-US" sz="2000" dirty="0" err="1"/>
              <a:t>može</a:t>
            </a:r>
            <a:r>
              <a:rPr lang="en-US" sz="2000" dirty="0"/>
              <a:t> </a:t>
            </a:r>
            <a:r>
              <a:rPr lang="en-US" sz="2000" dirty="0" err="1"/>
              <a:t>biti</a:t>
            </a:r>
            <a:r>
              <a:rPr lang="en-US" sz="2000" dirty="0"/>
              <a:t> </a:t>
            </a:r>
            <a:r>
              <a:rPr lang="en-US" sz="2000" dirty="0" err="1"/>
              <a:t>povezana</a:t>
            </a:r>
            <a:r>
              <a:rPr lang="en-US" sz="2000" dirty="0"/>
              <a:t> </a:t>
            </a:r>
            <a:r>
              <a:rPr lang="en-US" sz="2000" dirty="0" err="1" smtClean="0"/>
              <a:t>sa</a:t>
            </a:r>
            <a:r>
              <a:rPr lang="sr-Latn-ME" sz="2000" dirty="0" smtClean="0"/>
              <a:t> </a:t>
            </a:r>
            <a:r>
              <a:rPr lang="en-US" sz="2000" dirty="0" err="1" smtClean="0"/>
              <a:t>više</a:t>
            </a:r>
            <a:r>
              <a:rPr lang="en-US" sz="2000" dirty="0" smtClean="0"/>
              <a:t> </a:t>
            </a:r>
            <a:r>
              <a:rPr lang="en-US" sz="2000" dirty="0" err="1"/>
              <a:t>sajtova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organizacionih</a:t>
            </a:r>
            <a:r>
              <a:rPr lang="en-US" sz="2000" dirty="0"/>
              <a:t> </a:t>
            </a:r>
            <a:r>
              <a:rPr lang="en-US" sz="2000" dirty="0" err="1"/>
              <a:t>jedinica</a:t>
            </a:r>
            <a:r>
              <a:rPr lang="en-US" sz="2000" dirty="0"/>
              <a:t>.</a:t>
            </a:r>
          </a:p>
          <a:p>
            <a:r>
              <a:rPr lang="en-US" sz="2000" dirty="0"/>
              <a:t>Da bi </a:t>
            </a:r>
            <a:r>
              <a:rPr lang="en-US" sz="2000" dirty="0" err="1"/>
              <a:t>kreirali</a:t>
            </a:r>
            <a:r>
              <a:rPr lang="en-US" sz="2000" dirty="0"/>
              <a:t> link </a:t>
            </a:r>
            <a:r>
              <a:rPr lang="en-US" sz="2000" dirty="0" err="1"/>
              <a:t>desnim</a:t>
            </a:r>
            <a:r>
              <a:rPr lang="en-US" sz="2000" dirty="0"/>
              <a:t> </a:t>
            </a:r>
            <a:r>
              <a:rPr lang="en-US" sz="2000" dirty="0" err="1"/>
              <a:t>klikom</a:t>
            </a:r>
            <a:r>
              <a:rPr lang="en-US" sz="2000" dirty="0"/>
              <a:t> </a:t>
            </a:r>
            <a:r>
              <a:rPr lang="en-US" sz="2000" dirty="0" err="1"/>
              <a:t>miša</a:t>
            </a:r>
            <a:r>
              <a:rPr lang="en-US" sz="2000" dirty="0"/>
              <a:t> </a:t>
            </a:r>
            <a:r>
              <a:rPr lang="en-US" sz="2000" dirty="0" err="1"/>
              <a:t>kliknemo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organizacionu</a:t>
            </a:r>
            <a:r>
              <a:rPr lang="en-US" sz="2000" dirty="0"/>
              <a:t> </a:t>
            </a:r>
            <a:r>
              <a:rPr lang="en-US" sz="2000" dirty="0" err="1"/>
              <a:t>jedinicu</a:t>
            </a:r>
            <a:r>
              <a:rPr lang="en-US" sz="2000" dirty="0"/>
              <a:t> </a:t>
            </a:r>
            <a:r>
              <a:rPr lang="en-US" sz="2000" dirty="0" err="1"/>
              <a:t>koja</a:t>
            </a:r>
            <a:r>
              <a:rPr lang="en-US" sz="2000" dirty="0"/>
              <a:t> </a:t>
            </a:r>
            <a:r>
              <a:rPr lang="en-US" sz="2000" dirty="0" err="1"/>
              <a:t>će</a:t>
            </a:r>
            <a:r>
              <a:rPr lang="en-US" sz="2000" dirty="0"/>
              <a:t> </a:t>
            </a:r>
            <a:r>
              <a:rPr lang="en-US" sz="2000" dirty="0" err="1"/>
              <a:t>biti</a:t>
            </a:r>
            <a:r>
              <a:rPr lang="en-US" sz="2000" dirty="0"/>
              <a:t> </a:t>
            </a:r>
            <a:r>
              <a:rPr lang="en-US" sz="2000" dirty="0" err="1" smtClean="0"/>
              <a:t>opseg</a:t>
            </a:r>
            <a:r>
              <a:rPr lang="sr-Latn-ME" sz="2000" dirty="0" smtClean="0"/>
              <a:t> </a:t>
            </a:r>
            <a:r>
              <a:rPr lang="en-US" sz="2000" dirty="0" err="1" smtClean="0"/>
              <a:t>polise</a:t>
            </a:r>
            <a:r>
              <a:rPr lang="en-US" sz="2000" dirty="0" smtClean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izaberemo</a:t>
            </a:r>
            <a:r>
              <a:rPr lang="en-US" sz="2000" dirty="0"/>
              <a:t> </a:t>
            </a:r>
            <a:r>
              <a:rPr lang="en-US" sz="2000" dirty="0" err="1"/>
              <a:t>opciju</a:t>
            </a:r>
            <a:r>
              <a:rPr lang="en-US" sz="2000" dirty="0"/>
              <a:t> Link an Existing GPO. </a:t>
            </a:r>
            <a:r>
              <a:rPr lang="en-US" sz="2000" dirty="0" err="1"/>
              <a:t>Ako</a:t>
            </a:r>
            <a:r>
              <a:rPr lang="en-US" sz="2000" dirty="0"/>
              <a:t> </a:t>
            </a:r>
            <a:r>
              <a:rPr lang="en-US" sz="2000" dirty="0" err="1"/>
              <a:t>polisa</a:t>
            </a:r>
            <a:r>
              <a:rPr lang="en-US" sz="2000" dirty="0"/>
              <a:t> </a:t>
            </a:r>
            <a:r>
              <a:rPr lang="en-US" sz="2000" dirty="0" err="1"/>
              <a:t>još</a:t>
            </a:r>
            <a:r>
              <a:rPr lang="en-US" sz="2000" dirty="0"/>
              <a:t> </a:t>
            </a:r>
            <a:r>
              <a:rPr lang="en-US" sz="2000" dirty="0" err="1"/>
              <a:t>nije</a:t>
            </a:r>
            <a:r>
              <a:rPr lang="en-US" sz="2000" dirty="0"/>
              <a:t> </a:t>
            </a:r>
            <a:r>
              <a:rPr lang="en-US" sz="2000" dirty="0" err="1"/>
              <a:t>kreirana</a:t>
            </a:r>
            <a:r>
              <a:rPr lang="en-US" sz="2000" dirty="0"/>
              <a:t> </a:t>
            </a:r>
            <a:r>
              <a:rPr lang="en-US" sz="2000" dirty="0" err="1"/>
              <a:t>možemo</a:t>
            </a:r>
            <a:r>
              <a:rPr lang="en-US" sz="2000" dirty="0"/>
              <a:t> je </a:t>
            </a:r>
            <a:r>
              <a:rPr lang="en-US" sz="2000" dirty="0" err="1"/>
              <a:t>kreirati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 smtClean="0"/>
              <a:t>povezati</a:t>
            </a:r>
            <a:r>
              <a:rPr lang="sr-Latn-ME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/>
              <a:t>organizacionu</a:t>
            </a:r>
            <a:r>
              <a:rPr lang="en-US" sz="2000" dirty="0"/>
              <a:t> </a:t>
            </a:r>
            <a:r>
              <a:rPr lang="en-US" sz="2000" dirty="0" err="1"/>
              <a:t>jedinicu</a:t>
            </a:r>
            <a:r>
              <a:rPr lang="en-US" sz="2000" dirty="0"/>
              <a:t> </a:t>
            </a:r>
            <a:r>
              <a:rPr lang="en-US" sz="2000" dirty="0" err="1"/>
              <a:t>jednim</a:t>
            </a:r>
            <a:r>
              <a:rPr lang="en-US" sz="2000" dirty="0"/>
              <a:t> </a:t>
            </a:r>
            <a:r>
              <a:rPr lang="en-US" sz="2000" dirty="0" err="1"/>
              <a:t>putem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to </a:t>
            </a:r>
            <a:r>
              <a:rPr lang="en-US" sz="2000" dirty="0" err="1"/>
              <a:t>tako</a:t>
            </a:r>
            <a:r>
              <a:rPr lang="en-US" sz="2000" dirty="0"/>
              <a:t> </a:t>
            </a:r>
            <a:r>
              <a:rPr lang="en-US" sz="2000" dirty="0" err="1"/>
              <a:t>što</a:t>
            </a:r>
            <a:r>
              <a:rPr lang="en-US" sz="2000" dirty="0"/>
              <a:t> </a:t>
            </a:r>
            <a:r>
              <a:rPr lang="en-US" sz="2000" dirty="0" err="1"/>
              <a:t>desnim</a:t>
            </a:r>
            <a:r>
              <a:rPr lang="en-US" sz="2000" dirty="0"/>
              <a:t> </a:t>
            </a:r>
            <a:r>
              <a:rPr lang="en-US" sz="2000" dirty="0" err="1"/>
              <a:t>klikom</a:t>
            </a:r>
            <a:r>
              <a:rPr lang="en-US" sz="2000" dirty="0"/>
              <a:t> </a:t>
            </a:r>
            <a:r>
              <a:rPr lang="en-US" sz="2000" dirty="0" err="1"/>
              <a:t>miša</a:t>
            </a:r>
            <a:r>
              <a:rPr lang="en-US" sz="2000" dirty="0"/>
              <a:t> </a:t>
            </a:r>
            <a:r>
              <a:rPr lang="en-US" sz="2000" dirty="0" err="1"/>
              <a:t>pritisnemo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 smtClean="0"/>
              <a:t>organizacionu</a:t>
            </a:r>
            <a:r>
              <a:rPr lang="sr-Latn-ME" sz="2000" dirty="0" smtClean="0"/>
              <a:t> </a:t>
            </a:r>
            <a:r>
              <a:rPr lang="en-US" sz="2000" dirty="0" err="1" smtClean="0"/>
              <a:t>jedinicu</a:t>
            </a:r>
            <a:r>
              <a:rPr lang="en-US" sz="2000" dirty="0" smtClean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izaberemo</a:t>
            </a:r>
            <a:r>
              <a:rPr lang="en-US" sz="2000" dirty="0"/>
              <a:t> </a:t>
            </a:r>
            <a:r>
              <a:rPr lang="en-US" sz="2000" dirty="0" err="1"/>
              <a:t>opciju</a:t>
            </a:r>
            <a:r>
              <a:rPr lang="en-US" sz="2000" dirty="0"/>
              <a:t> Create A GPO IN This (Domain | Site | OU) And Link It Here.</a:t>
            </a:r>
          </a:p>
          <a:p>
            <a:r>
              <a:rPr lang="en-US" sz="2000" dirty="0" err="1"/>
              <a:t>Kada</a:t>
            </a:r>
            <a:r>
              <a:rPr lang="en-US" sz="2000" dirty="0"/>
              <a:t> </a:t>
            </a:r>
            <a:r>
              <a:rPr lang="en-US" sz="2000" dirty="0" err="1"/>
              <a:t>smo</a:t>
            </a:r>
            <a:r>
              <a:rPr lang="en-US" sz="2000" dirty="0"/>
              <a:t> </a:t>
            </a:r>
            <a:r>
              <a:rPr lang="en-US" sz="2000" dirty="0" err="1"/>
              <a:t>povezali</a:t>
            </a:r>
            <a:r>
              <a:rPr lang="en-US" sz="2000" dirty="0"/>
              <a:t> </a:t>
            </a:r>
            <a:r>
              <a:rPr lang="en-US" sz="2000" dirty="0" err="1"/>
              <a:t>polisu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domenom</a:t>
            </a:r>
            <a:r>
              <a:rPr lang="en-US" sz="2000" dirty="0"/>
              <a:t>, </a:t>
            </a:r>
            <a:r>
              <a:rPr lang="en-US" sz="2000" dirty="0" err="1"/>
              <a:t>sajtom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organizacionom</a:t>
            </a:r>
            <a:r>
              <a:rPr lang="en-US" sz="2000" dirty="0"/>
              <a:t> </a:t>
            </a:r>
            <a:r>
              <a:rPr lang="en-US" sz="2000" dirty="0" err="1"/>
              <a:t>jedinicom</a:t>
            </a:r>
            <a:r>
              <a:rPr lang="en-US" sz="2000" dirty="0"/>
              <a:t> </a:t>
            </a:r>
            <a:r>
              <a:rPr lang="en-US" sz="2000" dirty="0" err="1"/>
              <a:t>napravili</a:t>
            </a:r>
            <a:r>
              <a:rPr lang="en-US" sz="2000" dirty="0"/>
              <a:t> </a:t>
            </a:r>
            <a:r>
              <a:rPr lang="en-US" sz="2000" dirty="0" err="1" smtClean="0"/>
              <a:t>smo</a:t>
            </a:r>
            <a:r>
              <a:rPr lang="sr-Latn-ME" sz="2000" dirty="0" smtClean="0"/>
              <a:t> </a:t>
            </a:r>
            <a:r>
              <a:rPr lang="en-US" sz="2000" dirty="0" err="1" smtClean="0"/>
              <a:t>početni</a:t>
            </a:r>
            <a:r>
              <a:rPr lang="en-US" sz="2000" dirty="0" smtClean="0"/>
              <a:t> </a:t>
            </a:r>
            <a:r>
              <a:rPr lang="en-US" sz="2000" dirty="0" err="1"/>
              <a:t>opseg</a:t>
            </a:r>
            <a:r>
              <a:rPr lang="en-US" sz="2000" dirty="0"/>
              <a:t> </a:t>
            </a:r>
            <a:r>
              <a:rPr lang="en-US" sz="2000" dirty="0" err="1"/>
              <a:t>koji</a:t>
            </a:r>
            <a:r>
              <a:rPr lang="en-US" sz="2000" dirty="0"/>
              <a:t> </a:t>
            </a:r>
            <a:r>
              <a:rPr lang="en-US" sz="2000" dirty="0" err="1"/>
              <a:t>obuhvata</a:t>
            </a:r>
            <a:r>
              <a:rPr lang="en-US" sz="2000" dirty="0"/>
              <a:t> ta </a:t>
            </a:r>
            <a:r>
              <a:rPr lang="en-US" sz="2000" dirty="0" err="1"/>
              <a:t>polisa</a:t>
            </a:r>
            <a:r>
              <a:rPr lang="en-US" sz="2000" dirty="0"/>
              <a:t>. Da bi </a:t>
            </a:r>
            <a:r>
              <a:rPr lang="en-US" sz="2000" dirty="0" err="1"/>
              <a:t>vidjeli</a:t>
            </a:r>
            <a:r>
              <a:rPr lang="en-US" sz="2000" dirty="0"/>
              <a:t> </a:t>
            </a:r>
            <a:r>
              <a:rPr lang="en-US" sz="2000" dirty="0" err="1"/>
              <a:t>koji</a:t>
            </a:r>
            <a:r>
              <a:rPr lang="en-US" sz="2000" dirty="0"/>
              <a:t> je </a:t>
            </a:r>
            <a:r>
              <a:rPr lang="en-US" sz="2000" dirty="0" err="1"/>
              <a:t>opseg</a:t>
            </a:r>
            <a:r>
              <a:rPr lang="en-US" sz="2000" dirty="0"/>
              <a:t> </a:t>
            </a:r>
            <a:r>
              <a:rPr lang="en-US" sz="2000" dirty="0" err="1"/>
              <a:t>jedne</a:t>
            </a:r>
            <a:r>
              <a:rPr lang="en-US" sz="2000" dirty="0"/>
              <a:t> </a:t>
            </a:r>
            <a:r>
              <a:rPr lang="en-US" sz="2000" dirty="0" err="1"/>
              <a:t>polise</a:t>
            </a:r>
            <a:r>
              <a:rPr lang="en-US" sz="2000" dirty="0"/>
              <a:t> </a:t>
            </a:r>
            <a:r>
              <a:rPr lang="en-US" sz="2000" dirty="0" err="1"/>
              <a:t>možemo</a:t>
            </a:r>
            <a:r>
              <a:rPr lang="en-US" sz="2000" dirty="0"/>
              <a:t> </a:t>
            </a:r>
            <a:r>
              <a:rPr lang="en-US" sz="2000" dirty="0" err="1"/>
              <a:t>kliknuti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nju</a:t>
            </a:r>
            <a:r>
              <a:rPr lang="en-US" sz="2000" dirty="0"/>
              <a:t> </a:t>
            </a:r>
            <a:r>
              <a:rPr lang="en-US" sz="2000" dirty="0" err="1" smtClean="0"/>
              <a:t>i</a:t>
            </a:r>
            <a:r>
              <a:rPr lang="sr-Latn-ME" sz="2000" dirty="0" smtClean="0"/>
              <a:t> </a:t>
            </a:r>
            <a:r>
              <a:rPr lang="en-US" sz="2000" dirty="0" err="1" smtClean="0"/>
              <a:t>izabrati</a:t>
            </a:r>
            <a:r>
              <a:rPr lang="en-US" sz="2000" dirty="0" smtClean="0"/>
              <a:t> </a:t>
            </a:r>
            <a:r>
              <a:rPr lang="en-US" sz="2000" dirty="0" err="1"/>
              <a:t>karticu</a:t>
            </a:r>
            <a:r>
              <a:rPr lang="en-US" sz="2000" dirty="0"/>
              <a:t> Scope </a:t>
            </a:r>
            <a:r>
              <a:rPr lang="en-US" sz="2000" dirty="0" err="1"/>
              <a:t>gdje</a:t>
            </a:r>
            <a:r>
              <a:rPr lang="en-US" sz="2000" dirty="0"/>
              <a:t> </a:t>
            </a:r>
            <a:r>
              <a:rPr lang="en-US" sz="2000" dirty="0" err="1"/>
              <a:t>će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se </a:t>
            </a:r>
            <a:r>
              <a:rPr lang="en-US" sz="2000" dirty="0" err="1"/>
              <a:t>prikazati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koje</a:t>
            </a:r>
            <a:r>
              <a:rPr lang="en-US" sz="2000" dirty="0"/>
              <a:t> </a:t>
            </a:r>
            <a:r>
              <a:rPr lang="en-US" sz="2000" dirty="0" err="1"/>
              <a:t>sve</a:t>
            </a:r>
            <a:r>
              <a:rPr lang="en-US" sz="2000" dirty="0"/>
              <a:t> </a:t>
            </a:r>
            <a:r>
              <a:rPr lang="en-US" sz="2000" dirty="0" err="1"/>
              <a:t>organizacione</a:t>
            </a:r>
            <a:r>
              <a:rPr lang="en-US" sz="2000" dirty="0"/>
              <a:t> </a:t>
            </a:r>
            <a:r>
              <a:rPr lang="en-US" sz="2000" dirty="0" err="1"/>
              <a:t>jedinice</a:t>
            </a:r>
            <a:r>
              <a:rPr lang="en-US" sz="2000" dirty="0"/>
              <a:t> </a:t>
            </a:r>
            <a:r>
              <a:rPr lang="en-US" sz="2000" dirty="0" err="1"/>
              <a:t>utiče</a:t>
            </a:r>
            <a:r>
              <a:rPr lang="en-US" sz="2000" dirty="0"/>
              <a:t> </a:t>
            </a:r>
            <a:r>
              <a:rPr lang="en-US" sz="2000" dirty="0" err="1"/>
              <a:t>izabrana</a:t>
            </a:r>
            <a:r>
              <a:rPr lang="en-US" sz="2000" dirty="0"/>
              <a:t> </a:t>
            </a:r>
            <a:r>
              <a:rPr lang="en-US" sz="2000" dirty="0" err="1"/>
              <a:t>polisa</a:t>
            </a:r>
            <a:r>
              <a:rPr lang="en-US" sz="2000" dirty="0"/>
              <a:t> </a:t>
            </a:r>
            <a:r>
              <a:rPr lang="en-US" sz="2000" dirty="0" err="1"/>
              <a:t>što</a:t>
            </a:r>
            <a:endParaRPr lang="en-US" sz="2000" dirty="0"/>
          </a:p>
          <a:p>
            <a:r>
              <a:rPr lang="en-US" sz="2000" dirty="0"/>
              <a:t>je </a:t>
            </a:r>
            <a:r>
              <a:rPr lang="en-US" sz="2000" dirty="0" err="1"/>
              <a:t>prikazano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slici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838" t="24725" r="57094" b="19819"/>
          <a:stretch/>
        </p:blipFill>
        <p:spPr>
          <a:xfrm>
            <a:off x="7084540" y="1573427"/>
            <a:ext cx="4588476" cy="39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3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3763" y="990254"/>
            <a:ext cx="10799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Pod </a:t>
            </a:r>
            <a:r>
              <a:rPr lang="en-US" sz="2400" dirty="0" err="1"/>
              <a:t>ovim</a:t>
            </a:r>
            <a:r>
              <a:rPr lang="en-US" sz="2400" dirty="0"/>
              <a:t> </a:t>
            </a:r>
            <a:r>
              <a:rPr lang="en-US" sz="2400" dirty="0" err="1"/>
              <a:t>podrazumevamo</a:t>
            </a:r>
            <a:r>
              <a:rPr lang="en-US" sz="2400" dirty="0"/>
              <a:t> </a:t>
            </a:r>
            <a:r>
              <a:rPr lang="en-US" sz="2400" dirty="0" err="1"/>
              <a:t>izdvajanje</a:t>
            </a:r>
            <a:r>
              <a:rPr lang="en-US" sz="2400" dirty="0"/>
              <a:t> </a:t>
            </a:r>
            <a:r>
              <a:rPr lang="en-US" sz="2400" dirty="0" err="1"/>
              <a:t>nekih</a:t>
            </a:r>
            <a:r>
              <a:rPr lang="en-US" sz="2400" dirty="0"/>
              <a:t> </a:t>
            </a:r>
            <a:r>
              <a:rPr lang="en-US" sz="2400" dirty="0" err="1"/>
              <a:t>korisnika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računara</a:t>
            </a:r>
            <a:r>
              <a:rPr lang="en-US" sz="2400" dirty="0"/>
              <a:t>, </a:t>
            </a:r>
            <a:r>
              <a:rPr lang="en-US" sz="2400" dirty="0" err="1"/>
              <a:t>koji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članovi</a:t>
            </a:r>
            <a:r>
              <a:rPr lang="en-US" sz="2400" dirty="0"/>
              <a:t> </a:t>
            </a:r>
            <a:r>
              <a:rPr lang="en-US" sz="2400" dirty="0" err="1"/>
              <a:t>objekta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koji</a:t>
            </a:r>
            <a:r>
              <a:rPr lang="en-US" sz="2400" dirty="0"/>
              <a:t> se </a:t>
            </a:r>
            <a:r>
              <a:rPr lang="en-US" sz="2400" dirty="0" err="1"/>
              <a:t>primenjuje</a:t>
            </a:r>
            <a:r>
              <a:rPr lang="en-US" sz="2400" dirty="0"/>
              <a:t> GP, </a:t>
            </a:r>
            <a:r>
              <a:rPr lang="en-US" sz="2400" dirty="0" err="1"/>
              <a:t>kako</a:t>
            </a:r>
            <a:r>
              <a:rPr lang="en-US" sz="2400" dirty="0"/>
              <a:t> se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njih</a:t>
            </a:r>
            <a:r>
              <a:rPr lang="en-US" sz="2400" dirty="0"/>
              <a:t> ne bi </a:t>
            </a:r>
            <a:r>
              <a:rPr lang="en-US" sz="2400" dirty="0" err="1"/>
              <a:t>primenjivala</a:t>
            </a:r>
            <a:r>
              <a:rPr lang="en-US" sz="2400" dirty="0"/>
              <a:t> ta </a:t>
            </a:r>
            <a:r>
              <a:rPr lang="en-US" sz="2400" dirty="0" err="1"/>
              <a:t>polisa</a:t>
            </a:r>
            <a:r>
              <a:rPr lang="en-US" sz="2400" dirty="0"/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2462" y="352853"/>
            <a:ext cx="2949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FILTRIRANJE POLISI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690" t="8408" r="68479" b="3604"/>
          <a:stretch/>
        </p:blipFill>
        <p:spPr>
          <a:xfrm>
            <a:off x="383413" y="1935432"/>
            <a:ext cx="6190382" cy="4920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36476" y="3855309"/>
            <a:ext cx="40653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Filtriranje</a:t>
            </a:r>
            <a:r>
              <a:rPr lang="en-US" sz="2800" dirty="0" smtClean="0"/>
              <a:t> </a:t>
            </a:r>
            <a:r>
              <a:rPr lang="en-US" sz="2800" dirty="0" err="1" smtClean="0"/>
              <a:t>polisi</a:t>
            </a:r>
            <a:r>
              <a:rPr lang="en-US" sz="2800" dirty="0" smtClean="0"/>
              <a:t> </a:t>
            </a:r>
            <a:r>
              <a:rPr lang="en-US" sz="2800" dirty="0" err="1" smtClean="0"/>
              <a:t>radimo</a:t>
            </a:r>
            <a:r>
              <a:rPr lang="en-US" sz="2800" dirty="0" smtClean="0"/>
              <a:t> </a:t>
            </a:r>
            <a:r>
              <a:rPr lang="en-US" sz="2800" dirty="0" err="1" smtClean="0"/>
              <a:t>sa</a:t>
            </a:r>
            <a:r>
              <a:rPr lang="en-US" sz="2800" dirty="0" smtClean="0"/>
              <a:t> </a:t>
            </a:r>
            <a:r>
              <a:rPr lang="en-US" sz="2800" dirty="0" err="1" smtClean="0"/>
              <a:t>kartice</a:t>
            </a:r>
            <a:r>
              <a:rPr lang="en-US" sz="2800" smtClean="0"/>
              <a:t> </a:t>
            </a:r>
            <a:r>
              <a:rPr lang="en-US" sz="2800" b="1" i="1" smtClean="0"/>
              <a:t>Delegation </a:t>
            </a:r>
            <a:r>
              <a:rPr lang="en-US" sz="2800" dirty="0" err="1" smtClean="0"/>
              <a:t>polise</a:t>
            </a:r>
            <a:r>
              <a:rPr lang="en-US" sz="2800" dirty="0" smtClean="0"/>
              <a:t> </a:t>
            </a:r>
            <a:r>
              <a:rPr lang="en-US" sz="2800" dirty="0" err="1" smtClean="0"/>
              <a:t>kojuželimo</a:t>
            </a:r>
            <a:r>
              <a:rPr lang="en-US" sz="2800" dirty="0" smtClean="0"/>
              <a:t> </a:t>
            </a:r>
            <a:r>
              <a:rPr lang="en-US" sz="2800" dirty="0" err="1" smtClean="0"/>
              <a:t>filtrirati</a:t>
            </a:r>
            <a:r>
              <a:rPr lang="en-US" sz="2800" dirty="0"/>
              <a:t>, </a:t>
            </a:r>
            <a:r>
              <a:rPr lang="en-US" sz="2800" dirty="0" err="1"/>
              <a:t>čekiranjem</a:t>
            </a:r>
            <a:r>
              <a:rPr lang="en-US" sz="2800" dirty="0"/>
              <a:t> </a:t>
            </a:r>
            <a:r>
              <a:rPr lang="en-US" sz="2800" dirty="0" err="1"/>
              <a:t>opcija</a:t>
            </a:r>
            <a:r>
              <a:rPr lang="en-US" sz="2800" dirty="0"/>
              <a:t> </a:t>
            </a:r>
            <a:r>
              <a:rPr lang="en-US" sz="2800" b="1" dirty="0" err="1"/>
              <a:t>Read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b="1" dirty="0"/>
              <a:t>Apply group </a:t>
            </a:r>
            <a:r>
              <a:rPr lang="en-US" sz="2800" b="1" dirty="0" smtClean="0"/>
              <a:t>policy </a:t>
            </a:r>
            <a:r>
              <a:rPr lang="en-US" sz="2800" dirty="0" smtClean="0"/>
              <a:t>u </a:t>
            </a:r>
            <a:r>
              <a:rPr lang="en-US" sz="2800" dirty="0" err="1"/>
              <a:t>koloni</a:t>
            </a:r>
            <a:r>
              <a:rPr lang="en-US" sz="2800" dirty="0"/>
              <a:t> </a:t>
            </a:r>
            <a:r>
              <a:rPr lang="en-US" sz="2800" b="1" dirty="0"/>
              <a:t>Deny.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38" r="34348" b="66120"/>
          <a:stretch/>
        </p:blipFill>
        <p:spPr>
          <a:xfrm>
            <a:off x="6729190" y="2029805"/>
            <a:ext cx="5323886" cy="171122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9391133" y="3249827"/>
            <a:ext cx="2026510" cy="1297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22077" y="4843849"/>
            <a:ext cx="2125361" cy="15198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573795" y="5424616"/>
            <a:ext cx="1062681" cy="457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586151" y="4843849"/>
            <a:ext cx="1430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381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452" t="10510" r="51757" b="8408"/>
          <a:stretch/>
        </p:blipFill>
        <p:spPr>
          <a:xfrm>
            <a:off x="366584" y="562179"/>
            <a:ext cx="8324335" cy="62958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63915" y="866686"/>
            <a:ext cx="28255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Grupna</a:t>
            </a:r>
            <a:r>
              <a:rPr lang="en-US" dirty="0"/>
              <a:t> </a:t>
            </a:r>
            <a:r>
              <a:rPr lang="en-US" dirty="0" err="1"/>
              <a:t>polisa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da se </a:t>
            </a:r>
            <a:r>
              <a:rPr lang="en-US" dirty="0" err="1"/>
              <a:t>forsira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to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desnim</a:t>
            </a:r>
            <a:r>
              <a:rPr lang="en-US" dirty="0"/>
              <a:t> </a:t>
            </a:r>
            <a:r>
              <a:rPr lang="en-US" dirty="0" err="1"/>
              <a:t>klikom</a:t>
            </a:r>
            <a:r>
              <a:rPr lang="en-US" dirty="0"/>
              <a:t> </a:t>
            </a:r>
            <a:r>
              <a:rPr lang="en-US" dirty="0" err="1"/>
              <a:t>miša</a:t>
            </a:r>
            <a:r>
              <a:rPr lang="en-US" dirty="0"/>
              <a:t> </a:t>
            </a:r>
            <a:r>
              <a:rPr lang="en-US" dirty="0" err="1"/>
              <a:t>kliknemo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GPO link </a:t>
            </a:r>
            <a:r>
              <a:rPr lang="en-US" dirty="0" smtClean="0"/>
              <a:t>I </a:t>
            </a:r>
            <a:r>
              <a:rPr lang="en-US" dirty="0" err="1" smtClean="0"/>
              <a:t>izaberemo</a:t>
            </a:r>
            <a:r>
              <a:rPr lang="en-US" dirty="0" smtClean="0"/>
              <a:t> </a:t>
            </a:r>
            <a:r>
              <a:rPr lang="en-US" dirty="0" err="1"/>
              <a:t>opciju</a:t>
            </a:r>
            <a:r>
              <a:rPr lang="en-US" dirty="0"/>
              <a:t> </a:t>
            </a:r>
            <a:r>
              <a:rPr lang="en-US" b="1" i="1" dirty="0" err="1"/>
              <a:t>Enforsed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863915" y="2344014"/>
            <a:ext cx="29985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forsiramo</a:t>
            </a:r>
            <a:r>
              <a:rPr lang="en-US" dirty="0"/>
              <a:t> </a:t>
            </a:r>
            <a:r>
              <a:rPr lang="en-US" dirty="0" err="1"/>
              <a:t>grupnu</a:t>
            </a:r>
            <a:r>
              <a:rPr lang="en-US" dirty="0"/>
              <a:t> </a:t>
            </a:r>
            <a:r>
              <a:rPr lang="en-US" dirty="0" err="1"/>
              <a:t>polisu</a:t>
            </a:r>
            <a:r>
              <a:rPr lang="en-US" dirty="0"/>
              <a:t>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dobija</a:t>
            </a:r>
            <a:r>
              <a:rPr lang="en-US" dirty="0"/>
              <a:t> </a:t>
            </a:r>
            <a:r>
              <a:rPr lang="en-US" dirty="0" err="1"/>
              <a:t>najveći</a:t>
            </a:r>
            <a:r>
              <a:rPr lang="en-US" dirty="0"/>
              <a:t> </a:t>
            </a:r>
            <a:r>
              <a:rPr lang="en-US" dirty="0" err="1"/>
              <a:t>prioritet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preovladava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svim</a:t>
            </a:r>
            <a:r>
              <a:rPr lang="en-US" dirty="0"/>
              <a:t> </a:t>
            </a:r>
            <a:r>
              <a:rPr lang="en-US" dirty="0" err="1" smtClean="0"/>
              <a:t>drugim</a:t>
            </a:r>
            <a:r>
              <a:rPr lang="en-US" dirty="0" smtClean="0"/>
              <a:t> </a:t>
            </a:r>
            <a:r>
              <a:rPr lang="en-US" dirty="0" err="1" smtClean="0"/>
              <a:t>polisama</a:t>
            </a:r>
            <a:r>
              <a:rPr lang="en-US" dirty="0" smtClean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znači</a:t>
            </a:r>
            <a:r>
              <a:rPr lang="en-US" dirty="0"/>
              <a:t> da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postoje</a:t>
            </a:r>
            <a:r>
              <a:rPr lang="en-US" dirty="0"/>
              <a:t>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konfliktna</a:t>
            </a:r>
            <a:r>
              <a:rPr lang="en-US" dirty="0"/>
              <a:t> </a:t>
            </a:r>
            <a:r>
              <a:rPr lang="en-US" dirty="0" err="1"/>
              <a:t>podešavanja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polisa</a:t>
            </a:r>
            <a:r>
              <a:rPr lang="en-US" dirty="0"/>
              <a:t> </a:t>
            </a:r>
            <a:r>
              <a:rPr lang="en-US" dirty="0" err="1"/>
              <a:t>preovladaće</a:t>
            </a:r>
            <a:r>
              <a:rPr lang="en-US" dirty="0"/>
              <a:t> </a:t>
            </a:r>
            <a:r>
              <a:rPr lang="en-US" dirty="0" err="1"/>
              <a:t>podešavanja</a:t>
            </a:r>
            <a:r>
              <a:rPr lang="en-US" dirty="0"/>
              <a:t> </a:t>
            </a:r>
            <a:r>
              <a:rPr lang="en-US" dirty="0" err="1"/>
              <a:t>iz</a:t>
            </a:r>
            <a:endParaRPr lang="en-US" dirty="0"/>
          </a:p>
          <a:p>
            <a:r>
              <a:rPr lang="en-US" dirty="0" err="1"/>
              <a:t>forsirane</a:t>
            </a:r>
            <a:r>
              <a:rPr lang="en-US" dirty="0"/>
              <a:t> </a:t>
            </a:r>
            <a:r>
              <a:rPr lang="en-US" dirty="0" err="1"/>
              <a:t>polise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851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51" t="11713" r="52568" b="7808"/>
          <a:stretch/>
        </p:blipFill>
        <p:spPr>
          <a:xfrm>
            <a:off x="889686" y="183132"/>
            <a:ext cx="10478530" cy="646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96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08" t="23123" r="41081" b="24951"/>
          <a:stretch/>
        </p:blipFill>
        <p:spPr>
          <a:xfrm>
            <a:off x="411892" y="757882"/>
            <a:ext cx="12243684" cy="38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5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7742" y="1119993"/>
            <a:ext cx="6005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pomoću</a:t>
            </a:r>
            <a:r>
              <a:rPr lang="en-US" sz="2400" dirty="0"/>
              <a:t> Group Policy Result Wizard-a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7742" y="1557121"/>
            <a:ext cx="8048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pomoću</a:t>
            </a:r>
            <a:r>
              <a:rPr lang="en-US" sz="2400" dirty="0"/>
              <a:t> Group Policy Modeling Wizard-a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pomoću</a:t>
            </a:r>
            <a:r>
              <a:rPr lang="en-US" sz="2400" dirty="0" smtClean="0"/>
              <a:t> </a:t>
            </a:r>
            <a:r>
              <a:rPr lang="en-US" sz="2400" dirty="0" err="1"/>
              <a:t>komande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komndne</a:t>
            </a:r>
            <a:r>
              <a:rPr lang="en-US" sz="2400" dirty="0"/>
              <a:t> </a:t>
            </a:r>
            <a:r>
              <a:rPr lang="en-US" sz="2400" dirty="0" err="1"/>
              <a:t>linije</a:t>
            </a:r>
            <a:r>
              <a:rPr lang="en-US" sz="2400" dirty="0"/>
              <a:t> Gpresult.exe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7374" y="3251203"/>
            <a:ext cx="104291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Potrebno</a:t>
            </a:r>
            <a:r>
              <a:rPr lang="en-US" sz="2400" dirty="0"/>
              <a:t> je </a:t>
            </a:r>
            <a:r>
              <a:rPr lang="en-US" sz="2400" dirty="0" err="1"/>
              <a:t>nekoliko</a:t>
            </a:r>
            <a:r>
              <a:rPr lang="en-US" sz="2400" dirty="0"/>
              <a:t> </a:t>
            </a:r>
            <a:r>
              <a:rPr lang="en-US" sz="2400" dirty="0" err="1"/>
              <a:t>uslova</a:t>
            </a:r>
            <a:r>
              <a:rPr lang="en-US" sz="2400" dirty="0"/>
              <a:t> da bi se </a:t>
            </a:r>
            <a:r>
              <a:rPr lang="en-US" sz="2400" dirty="0" err="1"/>
              <a:t>pokrenuo</a:t>
            </a:r>
            <a:r>
              <a:rPr lang="en-US" sz="2400" dirty="0"/>
              <a:t> Group Policy Result Wizard: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moramo</a:t>
            </a:r>
            <a:r>
              <a:rPr lang="en-US" sz="2400" dirty="0"/>
              <a:t> </a:t>
            </a:r>
            <a:r>
              <a:rPr lang="en-US" sz="2400" dirty="0" err="1"/>
              <a:t>imati</a:t>
            </a:r>
            <a:r>
              <a:rPr lang="en-US" sz="2400" dirty="0"/>
              <a:t> </a:t>
            </a:r>
            <a:r>
              <a:rPr lang="en-US" sz="2400" dirty="0" err="1"/>
              <a:t>administratorske</a:t>
            </a:r>
            <a:r>
              <a:rPr lang="en-US" sz="2400" dirty="0"/>
              <a:t> </a:t>
            </a:r>
            <a:r>
              <a:rPr lang="en-US" sz="2400" dirty="0" err="1"/>
              <a:t>privilegije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kompjuteru</a:t>
            </a:r>
            <a:r>
              <a:rPr lang="en-US" sz="2400" dirty="0"/>
              <a:t> </a:t>
            </a:r>
            <a:r>
              <a:rPr lang="en-US" sz="2400" dirty="0" err="1"/>
              <a:t>koji</a:t>
            </a:r>
            <a:r>
              <a:rPr lang="en-US" sz="2400" dirty="0"/>
              <a:t> </a:t>
            </a:r>
            <a:r>
              <a:rPr lang="en-US" sz="2400" dirty="0" err="1"/>
              <a:t>posmatramo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kompjuteru</a:t>
            </a:r>
            <a:r>
              <a:rPr lang="en-US" sz="2400" dirty="0"/>
              <a:t> mora </a:t>
            </a:r>
            <a:r>
              <a:rPr lang="en-US" sz="2400" dirty="0" err="1"/>
              <a:t>biti</a:t>
            </a:r>
            <a:r>
              <a:rPr lang="en-US" sz="2400" dirty="0"/>
              <a:t> </a:t>
            </a:r>
            <a:r>
              <a:rPr lang="en-US" sz="2400" dirty="0" err="1"/>
              <a:t>instalira</a:t>
            </a:r>
            <a:r>
              <a:rPr lang="en-US" sz="2400" dirty="0"/>
              <a:t> </a:t>
            </a:r>
            <a:r>
              <a:rPr lang="en-US" sz="2400" dirty="0" err="1" smtClean="0"/>
              <a:t>novija</a:t>
            </a:r>
            <a:r>
              <a:rPr lang="en-US" sz="2400" dirty="0" smtClean="0"/>
              <a:t> </a:t>
            </a:r>
            <a:r>
              <a:rPr lang="en-US" sz="2400" dirty="0" err="1"/>
              <a:t>verzija</a:t>
            </a:r>
            <a:r>
              <a:rPr lang="en-US" sz="2400" dirty="0"/>
              <a:t> </a:t>
            </a:r>
            <a:r>
              <a:rPr lang="en-US" sz="2400" dirty="0" smtClean="0"/>
              <a:t>OS-a</a:t>
            </a:r>
          </a:p>
          <a:p>
            <a:r>
              <a:rPr lang="en-US" sz="2400" dirty="0" smtClean="0"/>
              <a:t>- </a:t>
            </a:r>
            <a:r>
              <a:rPr lang="en-US" sz="2400" dirty="0" smtClean="0"/>
              <a:t>WMI </a:t>
            </a:r>
            <a:r>
              <a:rPr lang="en-US" sz="2400" i="1" dirty="0" smtClean="0"/>
              <a:t>Windows </a:t>
            </a:r>
            <a:r>
              <a:rPr lang="en-US" sz="2400" i="1" dirty="0"/>
              <a:t>Management </a:t>
            </a:r>
            <a:r>
              <a:rPr lang="en-US" sz="2400" i="1" dirty="0" err="1"/>
              <a:t>Instumentation</a:t>
            </a:r>
            <a:r>
              <a:rPr lang="en-US" sz="2400" i="1" dirty="0"/>
              <a:t> </a:t>
            </a:r>
            <a:r>
              <a:rPr lang="en-US" sz="2400" dirty="0"/>
              <a:t>(WMI) </a:t>
            </a:r>
            <a:r>
              <a:rPr lang="en-US" sz="2400" dirty="0" smtClean="0"/>
              <a:t> </a:t>
            </a:r>
            <a:r>
              <a:rPr lang="en-US" sz="2400" dirty="0" err="1" smtClean="0"/>
              <a:t>servis</a:t>
            </a:r>
            <a:r>
              <a:rPr lang="en-US" sz="2400" dirty="0" smtClean="0"/>
              <a:t> mora </a:t>
            </a:r>
            <a:r>
              <a:rPr lang="en-US" sz="2400" dirty="0" err="1" smtClean="0"/>
              <a:t>biti</a:t>
            </a:r>
            <a:r>
              <a:rPr lang="en-US" sz="2400" dirty="0" smtClean="0"/>
              <a:t> </a:t>
            </a:r>
            <a:r>
              <a:rPr lang="en-US" sz="2400" dirty="0" err="1" smtClean="0"/>
              <a:t>startovan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kompjuteru</a:t>
            </a:r>
            <a:endParaRPr lang="en-US" sz="2400" dirty="0" smtClean="0"/>
          </a:p>
          <a:p>
            <a:r>
              <a:rPr lang="en-US" sz="2400" dirty="0" smtClean="0"/>
              <a:t>- </a:t>
            </a:r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pravimo</a:t>
            </a:r>
            <a:r>
              <a:rPr lang="en-US" sz="2400" dirty="0"/>
              <a:t> </a:t>
            </a:r>
            <a:r>
              <a:rPr lang="en-US" sz="2400" dirty="0" err="1"/>
              <a:t>izvještaj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korisnika</a:t>
            </a:r>
            <a:r>
              <a:rPr lang="en-US" sz="2400" dirty="0"/>
              <a:t> on mora </a:t>
            </a:r>
            <a:r>
              <a:rPr lang="en-US" sz="2400" dirty="0" err="1"/>
              <a:t>biti</a:t>
            </a:r>
            <a:r>
              <a:rPr lang="en-US" sz="2400" dirty="0"/>
              <a:t> </a:t>
            </a:r>
            <a:r>
              <a:rPr lang="en-US" sz="2400" dirty="0" err="1"/>
              <a:t>barem</a:t>
            </a:r>
            <a:r>
              <a:rPr lang="en-US" sz="2400" dirty="0"/>
              <a:t> </a:t>
            </a:r>
            <a:r>
              <a:rPr lang="en-US" sz="2400" dirty="0" err="1"/>
              <a:t>jednom</a:t>
            </a:r>
            <a:r>
              <a:rPr lang="en-US" sz="2400" dirty="0"/>
              <a:t> </a:t>
            </a:r>
            <a:r>
              <a:rPr lang="en-US" sz="2400" dirty="0" err="1"/>
              <a:t>prijavljen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 smtClean="0"/>
              <a:t>kompjuter,ali</a:t>
            </a:r>
            <a:r>
              <a:rPr lang="en-US" sz="2400" dirty="0" smtClean="0"/>
              <a:t> </a:t>
            </a:r>
            <a:r>
              <a:rPr lang="en-US" sz="2400" dirty="0"/>
              <a:t>ne mora </a:t>
            </a:r>
            <a:r>
              <a:rPr lang="en-US" sz="2400" dirty="0" err="1"/>
              <a:t>biti</a:t>
            </a:r>
            <a:r>
              <a:rPr lang="en-US" sz="2400" dirty="0"/>
              <a:t> </a:t>
            </a:r>
            <a:r>
              <a:rPr lang="en-US" sz="2400" dirty="0" err="1"/>
              <a:t>trenutno</a:t>
            </a:r>
            <a:r>
              <a:rPr lang="en-US" sz="2400" dirty="0"/>
              <a:t> </a:t>
            </a:r>
            <a:r>
              <a:rPr lang="en-US" sz="2400" dirty="0" err="1"/>
              <a:t>prijavljen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975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9686" y="296214"/>
            <a:ext cx="104867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smo</a:t>
            </a:r>
            <a:r>
              <a:rPr lang="en-US" sz="2400" dirty="0"/>
              <a:t> </a:t>
            </a:r>
            <a:r>
              <a:rPr lang="en-US" sz="2400" dirty="0" err="1"/>
              <a:t>ispunili</a:t>
            </a:r>
            <a:r>
              <a:rPr lang="en-US" sz="2400" dirty="0"/>
              <a:t> </a:t>
            </a:r>
            <a:r>
              <a:rPr lang="en-US" sz="2400" dirty="0" err="1"/>
              <a:t>sve</a:t>
            </a:r>
            <a:r>
              <a:rPr lang="en-US" sz="2400" dirty="0"/>
              <a:t> </a:t>
            </a:r>
            <a:r>
              <a:rPr lang="en-US" sz="2400" dirty="0" err="1"/>
              <a:t>uslove</a:t>
            </a:r>
            <a:r>
              <a:rPr lang="en-US" sz="2400" dirty="0"/>
              <a:t> </a:t>
            </a:r>
            <a:r>
              <a:rPr lang="en-US" sz="2400" dirty="0" err="1"/>
              <a:t>može</a:t>
            </a:r>
            <a:r>
              <a:rPr lang="en-US" sz="2400" dirty="0"/>
              <a:t> se </a:t>
            </a:r>
            <a:r>
              <a:rPr lang="en-US" sz="2400" dirty="0" err="1"/>
              <a:t>pokrenuti</a:t>
            </a:r>
            <a:r>
              <a:rPr lang="en-US" sz="2400" dirty="0"/>
              <a:t> RSOP </a:t>
            </a:r>
            <a:r>
              <a:rPr lang="en-US" sz="2400" dirty="0" err="1"/>
              <a:t>tako</a:t>
            </a:r>
            <a:r>
              <a:rPr lang="en-US" sz="2400" dirty="0"/>
              <a:t> </a:t>
            </a:r>
            <a:r>
              <a:rPr lang="en-US" sz="2400" dirty="0" err="1"/>
              <a:t>što</a:t>
            </a:r>
            <a:r>
              <a:rPr lang="en-US" sz="2400" dirty="0"/>
              <a:t> </a:t>
            </a:r>
            <a:r>
              <a:rPr lang="en-US" sz="2400" dirty="0" err="1"/>
              <a:t>desnim</a:t>
            </a:r>
            <a:r>
              <a:rPr lang="en-US" sz="2400" dirty="0"/>
              <a:t> </a:t>
            </a:r>
            <a:r>
              <a:rPr lang="en-US" sz="2400" dirty="0" err="1"/>
              <a:t>klikom</a:t>
            </a:r>
            <a:r>
              <a:rPr lang="en-US" sz="2400" dirty="0"/>
              <a:t> </a:t>
            </a:r>
            <a:r>
              <a:rPr lang="en-US" sz="2400" dirty="0" err="1"/>
              <a:t>miša</a:t>
            </a:r>
            <a:r>
              <a:rPr lang="en-US" sz="2400" dirty="0"/>
              <a:t> </a:t>
            </a:r>
            <a:r>
              <a:rPr lang="en-US" sz="2400" dirty="0" err="1"/>
              <a:t>kliknemo</a:t>
            </a:r>
            <a:r>
              <a:rPr lang="en-US" sz="2400" dirty="0"/>
              <a:t> </a:t>
            </a:r>
            <a:r>
              <a:rPr lang="en-US" sz="2400" dirty="0" err="1" smtClean="0"/>
              <a:t>na</a:t>
            </a:r>
            <a:r>
              <a:rPr lang="sr-Latn-ME" sz="2400" dirty="0" smtClean="0"/>
              <a:t> </a:t>
            </a:r>
            <a:r>
              <a:rPr lang="en-US" sz="2400" dirty="0" smtClean="0"/>
              <a:t>Group </a:t>
            </a:r>
            <a:r>
              <a:rPr lang="en-US" sz="2400" dirty="0"/>
              <a:t>Policy Result u GPMC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izaberemo</a:t>
            </a:r>
            <a:r>
              <a:rPr lang="en-US" sz="2400" dirty="0"/>
              <a:t> </a:t>
            </a:r>
            <a:r>
              <a:rPr lang="en-US" sz="2400" dirty="0" err="1"/>
              <a:t>opciju</a:t>
            </a:r>
            <a:r>
              <a:rPr lang="en-US" sz="2400" dirty="0"/>
              <a:t> </a:t>
            </a:r>
            <a:r>
              <a:rPr lang="en-US" sz="2400" dirty="0" err="1"/>
              <a:t>Gropup</a:t>
            </a:r>
            <a:r>
              <a:rPr lang="en-US" sz="2400" dirty="0"/>
              <a:t> Policy Result Wizard. </a:t>
            </a:r>
            <a:r>
              <a:rPr lang="en-US" sz="2400" dirty="0" smtClean="0"/>
              <a:t>U </a:t>
            </a:r>
            <a:r>
              <a:rPr lang="en-US" sz="2400" dirty="0" err="1"/>
              <a:t>toku</a:t>
            </a:r>
            <a:r>
              <a:rPr lang="en-US" sz="2400" dirty="0"/>
              <a:t> </a:t>
            </a:r>
            <a:r>
              <a:rPr lang="en-US" sz="2400" dirty="0" smtClean="0"/>
              <a:t>wizard-a</a:t>
            </a:r>
            <a:r>
              <a:rPr lang="sr-Latn-ME" sz="2400" dirty="0" smtClean="0"/>
              <a:t> i</a:t>
            </a:r>
            <a:r>
              <a:rPr lang="en-US" sz="2400" dirty="0" err="1" smtClean="0"/>
              <a:t>zaberemo</a:t>
            </a:r>
            <a:r>
              <a:rPr lang="en-US" sz="2400" dirty="0" smtClean="0"/>
              <a:t> </a:t>
            </a:r>
            <a:r>
              <a:rPr lang="en-US" sz="2400" dirty="0" err="1"/>
              <a:t>traženi</a:t>
            </a:r>
            <a:r>
              <a:rPr lang="en-US" sz="2400" dirty="0"/>
              <a:t> </a:t>
            </a:r>
            <a:r>
              <a:rPr lang="en-US" sz="2400" dirty="0" err="1"/>
              <a:t>kompjuter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možemo</a:t>
            </a:r>
            <a:r>
              <a:rPr lang="en-US" sz="2400" dirty="0"/>
              <a:t> </a:t>
            </a:r>
            <a:r>
              <a:rPr lang="en-US" sz="2400" dirty="0" err="1"/>
              <a:t>izabrati</a:t>
            </a:r>
            <a:r>
              <a:rPr lang="en-US" sz="2400" dirty="0"/>
              <a:t> </a:t>
            </a:r>
            <a:r>
              <a:rPr lang="en-US" sz="2400" dirty="0" err="1"/>
              <a:t>korisnika</a:t>
            </a:r>
            <a:r>
              <a:rPr lang="en-US" sz="2400" dirty="0"/>
              <a:t> </a:t>
            </a:r>
            <a:r>
              <a:rPr lang="en-US" sz="2400" dirty="0" err="1"/>
              <a:t>koji</a:t>
            </a:r>
            <a:r>
              <a:rPr lang="en-US" sz="2400" dirty="0"/>
              <a:t> se </a:t>
            </a:r>
            <a:r>
              <a:rPr lang="en-US" sz="2400" dirty="0" err="1"/>
              <a:t>prijavljuje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taj</a:t>
            </a:r>
            <a:r>
              <a:rPr lang="en-US" sz="2400" dirty="0"/>
              <a:t> </a:t>
            </a:r>
            <a:r>
              <a:rPr lang="en-US" sz="2400" dirty="0" err="1"/>
              <a:t>kompjuter</a:t>
            </a:r>
            <a:r>
              <a:rPr lang="en-US" sz="2400" dirty="0"/>
              <a:t>. </a:t>
            </a:r>
            <a:r>
              <a:rPr lang="en-US" sz="2400" dirty="0" err="1" smtClean="0"/>
              <a:t>Nakon</a:t>
            </a:r>
            <a:r>
              <a:rPr lang="en-US" sz="2400" dirty="0" smtClean="0"/>
              <a:t> toga</a:t>
            </a:r>
            <a:r>
              <a:rPr lang="sr-Latn-ME" sz="2400" dirty="0" smtClean="0"/>
              <a:t> </a:t>
            </a:r>
            <a:r>
              <a:rPr lang="en-US" sz="2400" dirty="0" err="1" smtClean="0"/>
              <a:t>generiše</a:t>
            </a:r>
            <a:r>
              <a:rPr lang="en-US" sz="2400" dirty="0" smtClean="0"/>
              <a:t> </a:t>
            </a:r>
            <a:r>
              <a:rPr lang="en-US" sz="2400" dirty="0" err="1"/>
              <a:t>nam</a:t>
            </a:r>
            <a:r>
              <a:rPr lang="en-US" sz="2400" dirty="0"/>
              <a:t> se </a:t>
            </a:r>
            <a:r>
              <a:rPr lang="en-US" sz="2400" dirty="0" err="1"/>
              <a:t>izvještaj</a:t>
            </a:r>
            <a:r>
              <a:rPr lang="en-US" sz="2400" dirty="0"/>
              <a:t> </a:t>
            </a:r>
            <a:r>
              <a:rPr lang="en-US" sz="2400" dirty="0" err="1"/>
              <a:t>koji</a:t>
            </a:r>
            <a:r>
              <a:rPr lang="en-US" sz="2400" dirty="0"/>
              <a:t> </a:t>
            </a:r>
            <a:r>
              <a:rPr lang="en-US" sz="2400" dirty="0" err="1"/>
              <a:t>izgleda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slici</a:t>
            </a:r>
            <a:r>
              <a:rPr lang="en-US" sz="2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08" t="14315" r="52433" b="6206"/>
          <a:stretch/>
        </p:blipFill>
        <p:spPr>
          <a:xfrm>
            <a:off x="947352" y="2427423"/>
            <a:ext cx="5535828" cy="41916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147" y="1975248"/>
            <a:ext cx="4041998" cy="646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24148" y="2621480"/>
            <a:ext cx="44099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kartica</a:t>
            </a:r>
            <a:r>
              <a:rPr lang="en-US" sz="2000" dirty="0"/>
              <a:t> Summary </a:t>
            </a:r>
            <a:r>
              <a:rPr lang="en-US" sz="2000" dirty="0" err="1"/>
              <a:t>koja</a:t>
            </a:r>
            <a:r>
              <a:rPr lang="en-US" sz="2000" dirty="0"/>
              <a:t> </a:t>
            </a:r>
            <a:r>
              <a:rPr lang="en-US" sz="2000" dirty="0" err="1"/>
              <a:t>prikazuje</a:t>
            </a:r>
            <a:r>
              <a:rPr lang="en-US" sz="2000" dirty="0"/>
              <a:t> status </a:t>
            </a:r>
            <a:r>
              <a:rPr lang="en-US" sz="2000" dirty="0" err="1"/>
              <a:t>nakon</a:t>
            </a:r>
            <a:r>
              <a:rPr lang="en-US" sz="2000" dirty="0"/>
              <a:t> </a:t>
            </a:r>
            <a:r>
              <a:rPr lang="en-US" sz="2000" dirty="0" err="1"/>
              <a:t>posljednjeg</a:t>
            </a:r>
            <a:r>
              <a:rPr lang="en-US" sz="2000" dirty="0"/>
              <a:t> </a:t>
            </a:r>
            <a:r>
              <a:rPr lang="en-US" sz="2000" dirty="0" err="1"/>
              <a:t>osvježavanja</a:t>
            </a:r>
            <a:r>
              <a:rPr lang="en-US" sz="2000" dirty="0"/>
              <a:t> </a:t>
            </a:r>
            <a:r>
              <a:rPr lang="en-US" sz="2000" dirty="0" err="1"/>
              <a:t>polise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tu</a:t>
            </a:r>
            <a:r>
              <a:rPr lang="en-US" sz="2000" dirty="0"/>
              <a:t> </a:t>
            </a:r>
            <a:r>
              <a:rPr lang="en-US" sz="2000" dirty="0" err="1" smtClean="0"/>
              <a:t>semogu</a:t>
            </a:r>
            <a:r>
              <a:rPr lang="en-US" sz="2000" dirty="0" smtClean="0"/>
              <a:t> </a:t>
            </a:r>
            <a:r>
              <a:rPr lang="en-US" sz="2000" dirty="0" err="1"/>
              <a:t>vidjeti</a:t>
            </a:r>
            <a:r>
              <a:rPr lang="en-US" sz="2000" dirty="0"/>
              <a:t> </a:t>
            </a:r>
            <a:r>
              <a:rPr lang="en-US" sz="2000" dirty="0" err="1"/>
              <a:t>informacije</a:t>
            </a:r>
            <a:r>
              <a:rPr lang="en-US" sz="2000" dirty="0"/>
              <a:t> o </a:t>
            </a:r>
            <a:r>
              <a:rPr lang="en-US" sz="2000" dirty="0" err="1"/>
              <a:t>sistemu</a:t>
            </a:r>
            <a:r>
              <a:rPr lang="en-US" sz="2000" dirty="0"/>
              <a:t>, </a:t>
            </a:r>
            <a:r>
              <a:rPr lang="en-US" sz="2000" dirty="0" err="1"/>
              <a:t>objektima</a:t>
            </a:r>
            <a:r>
              <a:rPr lang="en-US" sz="2000" dirty="0"/>
              <a:t> </a:t>
            </a:r>
            <a:r>
              <a:rPr lang="en-US" sz="2000" dirty="0" err="1"/>
              <a:t>grupne</a:t>
            </a:r>
            <a:r>
              <a:rPr lang="en-US" sz="2000" dirty="0"/>
              <a:t> </a:t>
            </a:r>
            <a:r>
              <a:rPr lang="en-US" sz="2000" dirty="0" err="1"/>
              <a:t>polise</a:t>
            </a:r>
            <a:r>
              <a:rPr lang="en-US" sz="2000" dirty="0"/>
              <a:t> </a:t>
            </a:r>
            <a:r>
              <a:rPr lang="en-US" sz="2000" dirty="0" err="1"/>
              <a:t>koji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primjenjeni</a:t>
            </a:r>
            <a:r>
              <a:rPr lang="en-US" sz="2000" dirty="0"/>
              <a:t> </a:t>
            </a:r>
            <a:r>
              <a:rPr lang="en-US" sz="2000" dirty="0" err="1" smtClean="0"/>
              <a:t>ilizabranjeni</a:t>
            </a:r>
            <a:r>
              <a:rPr lang="en-US" sz="2000" dirty="0"/>
              <a:t>, WMI </a:t>
            </a:r>
            <a:r>
              <a:rPr lang="en-US" sz="2000" dirty="0" err="1"/>
              <a:t>filtere</a:t>
            </a:r>
            <a:r>
              <a:rPr lang="en-US" sz="2000" dirty="0"/>
              <a:t>, Status CSE-ova (o CSE-</a:t>
            </a:r>
            <a:r>
              <a:rPr lang="en-US" sz="2000" dirty="0" err="1"/>
              <a:t>ovima</a:t>
            </a:r>
            <a:r>
              <a:rPr lang="en-US" sz="2000" dirty="0"/>
              <a:t> </a:t>
            </a:r>
            <a:r>
              <a:rPr lang="en-US" sz="2000" dirty="0" err="1"/>
              <a:t>će</a:t>
            </a:r>
            <a:r>
              <a:rPr lang="en-US" sz="2000" dirty="0"/>
              <a:t> </a:t>
            </a:r>
            <a:r>
              <a:rPr lang="en-US" sz="2000" dirty="0" err="1"/>
              <a:t>biti</a:t>
            </a:r>
            <a:r>
              <a:rPr lang="en-US" sz="2000" dirty="0"/>
              <a:t> </a:t>
            </a:r>
            <a:r>
              <a:rPr lang="en-US" sz="2000" dirty="0" err="1"/>
              <a:t>riječi</a:t>
            </a:r>
            <a:r>
              <a:rPr lang="en-US" sz="2000" dirty="0"/>
              <a:t> u </a:t>
            </a:r>
            <a:r>
              <a:rPr lang="en-US" sz="2000" dirty="0" err="1" smtClean="0"/>
              <a:t>narednompoglavlju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/>
              <a:t>kartici</a:t>
            </a:r>
            <a:r>
              <a:rPr lang="en-US" sz="2000" dirty="0"/>
              <a:t> Settings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prikazana</a:t>
            </a:r>
            <a:r>
              <a:rPr lang="en-US" sz="2000" dirty="0"/>
              <a:t> </a:t>
            </a:r>
            <a:r>
              <a:rPr lang="en-US" sz="2000" dirty="0" err="1"/>
              <a:t>rezultantna</a:t>
            </a:r>
            <a:r>
              <a:rPr lang="en-US" sz="2000" dirty="0"/>
              <a:t> </a:t>
            </a:r>
            <a:r>
              <a:rPr lang="en-US" sz="2000" dirty="0" err="1"/>
              <a:t>podešavanja</a:t>
            </a:r>
            <a:r>
              <a:rPr lang="en-US" sz="2000" dirty="0"/>
              <a:t> </a:t>
            </a:r>
            <a:r>
              <a:rPr lang="en-US" sz="2000" dirty="0" err="1"/>
              <a:t>polisa</a:t>
            </a:r>
            <a:r>
              <a:rPr lang="en-US" sz="2000" dirty="0"/>
              <a:t> </a:t>
            </a:r>
            <a:r>
              <a:rPr lang="en-US" sz="2000" dirty="0" err="1"/>
              <a:t>koja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primjenjena</a:t>
            </a:r>
            <a:r>
              <a:rPr lang="en-US" sz="2000" dirty="0"/>
              <a:t> </a:t>
            </a:r>
            <a:r>
              <a:rPr lang="en-US" sz="2000" dirty="0" err="1" smtClean="0"/>
              <a:t>nakorisnika</a:t>
            </a:r>
            <a:r>
              <a:rPr lang="en-US" sz="2000" dirty="0" smtClean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komjuter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42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t="16394" r="11988" b="4713"/>
          <a:stretch/>
        </p:blipFill>
        <p:spPr bwMode="auto">
          <a:xfrm>
            <a:off x="809470" y="344774"/>
            <a:ext cx="9998438" cy="602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73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15573" r="11373" b="9222"/>
          <a:stretch/>
        </p:blipFill>
        <p:spPr bwMode="auto">
          <a:xfrm>
            <a:off x="824459" y="419725"/>
            <a:ext cx="10043410" cy="571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570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7396" y="741406"/>
            <a:ext cx="89092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GRUPNE </a:t>
            </a:r>
            <a:r>
              <a:rPr lang="en-US" sz="3200" dirty="0" smtClean="0"/>
              <a:t>POLISE </a:t>
            </a:r>
            <a:r>
              <a:rPr lang="en-US" sz="3200" dirty="0"/>
              <a:t>(Group policy</a:t>
            </a:r>
            <a:r>
              <a:rPr lang="en-US" sz="3200" dirty="0" smtClean="0"/>
              <a:t>)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Grupne</a:t>
            </a:r>
            <a:r>
              <a:rPr lang="en-US" sz="2800" dirty="0" smtClean="0"/>
              <a:t> </a:t>
            </a:r>
            <a:r>
              <a:rPr lang="en-US" sz="2800" dirty="0" err="1"/>
              <a:t>polise</a:t>
            </a:r>
            <a:r>
              <a:rPr lang="en-US" sz="2800" dirty="0"/>
              <a:t> </a:t>
            </a:r>
            <a:r>
              <a:rPr lang="en-US" sz="2800" dirty="0" err="1"/>
              <a:t>predstavljaju</a:t>
            </a:r>
            <a:r>
              <a:rPr lang="en-US" sz="2800" dirty="0"/>
              <a:t> 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sistemska</a:t>
            </a:r>
            <a:r>
              <a:rPr lang="en-US" sz="2800" dirty="0" smtClean="0"/>
              <a:t> </a:t>
            </a:r>
            <a:r>
              <a:rPr lang="en-US" sz="2800" dirty="0" err="1"/>
              <a:t>prava</a:t>
            </a:r>
            <a:r>
              <a:rPr lang="en-US" sz="2800" dirty="0" smtClean="0"/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/>
              <a:t>podešavanje</a:t>
            </a:r>
            <a:r>
              <a:rPr lang="en-US" sz="2800" dirty="0"/>
              <a:t> </a:t>
            </a:r>
            <a:r>
              <a:rPr lang="en-US" sz="2800" dirty="0" err="1"/>
              <a:t>parametara</a:t>
            </a:r>
            <a:r>
              <a:rPr lang="en-US" sz="2800" dirty="0"/>
              <a:t> </a:t>
            </a:r>
            <a:r>
              <a:rPr lang="en-US" sz="2800" dirty="0" err="1"/>
              <a:t>prilikom</a:t>
            </a:r>
            <a:r>
              <a:rPr lang="en-US" sz="2800" dirty="0"/>
              <a:t> </a:t>
            </a:r>
            <a:r>
              <a:rPr lang="en-US" sz="2800" dirty="0" err="1"/>
              <a:t>logovanja</a:t>
            </a:r>
            <a:r>
              <a:rPr lang="en-US" sz="2800" dirty="0" smtClean="0"/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/>
              <a:t>ograničenja</a:t>
            </a:r>
            <a:r>
              <a:rPr lang="en-US" sz="2800" dirty="0"/>
              <a:t> </a:t>
            </a:r>
            <a:r>
              <a:rPr lang="en-US" sz="2800" dirty="0" err="1"/>
              <a:t>koja</a:t>
            </a:r>
            <a:r>
              <a:rPr lang="en-US" sz="2800" dirty="0"/>
              <a:t> se </a:t>
            </a:r>
            <a:r>
              <a:rPr lang="en-US" sz="2800" dirty="0" err="1"/>
              <a:t>tiču</a:t>
            </a:r>
            <a:r>
              <a:rPr lang="en-US" sz="2800" dirty="0"/>
              <a:t> </a:t>
            </a:r>
            <a:r>
              <a:rPr lang="en-US" sz="2800" dirty="0" err="1"/>
              <a:t>lozinki</a:t>
            </a:r>
            <a:r>
              <a:rPr lang="en-US" sz="2800" dirty="0"/>
              <a:t>, 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ograničenja</a:t>
            </a:r>
            <a:r>
              <a:rPr lang="en-US" sz="2800" dirty="0" smtClean="0"/>
              <a:t> </a:t>
            </a:r>
            <a:r>
              <a:rPr lang="en-US" sz="2800" dirty="0" err="1"/>
              <a:t>koja</a:t>
            </a:r>
            <a:r>
              <a:rPr lang="en-US" sz="2800" dirty="0"/>
              <a:t> se </a:t>
            </a:r>
            <a:r>
              <a:rPr lang="en-US" sz="2800" dirty="0" err="1"/>
              <a:t>tiču</a:t>
            </a:r>
            <a:r>
              <a:rPr lang="en-US" sz="2800" dirty="0"/>
              <a:t> </a:t>
            </a:r>
            <a:r>
              <a:rPr lang="en-US" sz="2800" dirty="0" err="1"/>
              <a:t>korišćenja</a:t>
            </a:r>
            <a:r>
              <a:rPr lang="en-US" sz="2800" dirty="0"/>
              <a:t> </a:t>
            </a:r>
            <a:r>
              <a:rPr lang="en-US" sz="2800" dirty="0" err="1"/>
              <a:t>određenih</a:t>
            </a:r>
            <a:r>
              <a:rPr lang="en-US" sz="2800" dirty="0"/>
              <a:t> </a:t>
            </a:r>
            <a:r>
              <a:rPr lang="en-US" sz="2800" dirty="0" err="1"/>
              <a:t>portova</a:t>
            </a:r>
            <a:r>
              <a:rPr lang="en-US" sz="2800" dirty="0"/>
              <a:t>(USB, DVD, COM</a:t>
            </a:r>
            <a:r>
              <a:rPr lang="en-US" sz="2800" dirty="0" smtClean="0"/>
              <a:t>)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servisa</a:t>
            </a:r>
            <a:r>
              <a:rPr lang="en-US" sz="2800" dirty="0"/>
              <a:t> </a:t>
            </a:r>
            <a:r>
              <a:rPr lang="en-US" sz="2800" dirty="0" err="1"/>
              <a:t>mreže</a:t>
            </a:r>
            <a:r>
              <a:rPr lang="en-US" sz="2800" dirty="0" smtClean="0"/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/>
              <a:t>razmeštanja</a:t>
            </a:r>
            <a:r>
              <a:rPr lang="en-US" sz="2800" dirty="0"/>
              <a:t> </a:t>
            </a:r>
            <a:r>
              <a:rPr lang="en-US" sz="2800" dirty="0" err="1"/>
              <a:t>softvera</a:t>
            </a:r>
            <a:r>
              <a:rPr lang="en-US" sz="2800" dirty="0" smtClean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93659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15983" r="9528" b="4303"/>
          <a:stretch/>
        </p:blipFill>
        <p:spPr bwMode="auto">
          <a:xfrm>
            <a:off x="1618938" y="329783"/>
            <a:ext cx="9368851" cy="610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57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08" y="857379"/>
            <a:ext cx="2838450" cy="41052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30811" y="1432688"/>
            <a:ext cx="64914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Grupne</a:t>
            </a:r>
            <a:r>
              <a:rPr lang="en-US" sz="2800" dirty="0" smtClean="0"/>
              <a:t> </a:t>
            </a:r>
            <a:r>
              <a:rPr lang="en-US" sz="2800" dirty="0" err="1" smtClean="0"/>
              <a:t>polise</a:t>
            </a:r>
            <a:r>
              <a:rPr lang="en-US" sz="2800" dirty="0" smtClean="0"/>
              <a:t>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svesne</a:t>
            </a:r>
            <a:r>
              <a:rPr lang="en-US" sz="2800" dirty="0" smtClean="0"/>
              <a:t> </a:t>
            </a:r>
            <a:r>
              <a:rPr lang="en-US" sz="2800" dirty="0" err="1" smtClean="0"/>
              <a:t>postojanja</a:t>
            </a:r>
            <a:r>
              <a:rPr lang="en-US" sz="2800" dirty="0" smtClean="0"/>
              <a:t> </a:t>
            </a:r>
            <a:r>
              <a:rPr lang="en-US" sz="2800" dirty="0" err="1" smtClean="0"/>
              <a:t>organizacionih</a:t>
            </a:r>
            <a:r>
              <a:rPr lang="en-US" sz="2800" dirty="0" smtClean="0"/>
              <a:t> </a:t>
            </a:r>
            <a:r>
              <a:rPr lang="en-US" sz="2800" dirty="0" err="1" smtClean="0"/>
              <a:t>jedinica</a:t>
            </a:r>
            <a:r>
              <a:rPr lang="en-US" sz="2800" dirty="0" smtClean="0"/>
              <a:t>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en-US" sz="2800" dirty="0" err="1" smtClean="0"/>
              <a:t>sajtova</a:t>
            </a:r>
            <a:r>
              <a:rPr lang="en-US" sz="2800" dirty="0" smtClean="0"/>
              <a:t>, </a:t>
            </a:r>
            <a:r>
              <a:rPr lang="en-US" sz="2800" dirty="0" err="1" smtClean="0"/>
              <a:t>drugim</a:t>
            </a:r>
            <a:r>
              <a:rPr lang="en-US" sz="2800" dirty="0" smtClean="0"/>
              <a:t> </a:t>
            </a:r>
            <a:r>
              <a:rPr lang="en-US" sz="2800" dirty="0" err="1" smtClean="0"/>
              <a:t>rečima</a:t>
            </a:r>
            <a:r>
              <a:rPr lang="en-US" sz="2800" dirty="0" smtClean="0"/>
              <a:t> </a:t>
            </a:r>
            <a:r>
              <a:rPr lang="en-US" sz="2800" dirty="0" err="1" smtClean="0"/>
              <a:t>možemo</a:t>
            </a:r>
            <a:r>
              <a:rPr lang="en-US" sz="2800" dirty="0" smtClean="0"/>
              <a:t> </a:t>
            </a:r>
            <a:r>
              <a:rPr lang="en-US" sz="2800" dirty="0" err="1" smtClean="0"/>
              <a:t>kreirati</a:t>
            </a:r>
            <a:r>
              <a:rPr lang="en-US" sz="2800" dirty="0" smtClean="0"/>
              <a:t> </a:t>
            </a:r>
            <a:r>
              <a:rPr lang="en-US" sz="2800" dirty="0" err="1" smtClean="0"/>
              <a:t>jedan</a:t>
            </a:r>
            <a:r>
              <a:rPr lang="en-US" sz="2800" dirty="0" smtClean="0"/>
              <a:t> GPO-</a:t>
            </a:r>
            <a:r>
              <a:rPr lang="en-US" sz="2800" dirty="0" err="1" smtClean="0"/>
              <a:t>objekat</a:t>
            </a:r>
            <a:r>
              <a:rPr lang="en-US" sz="2800" dirty="0" smtClean="0"/>
              <a:t> </a:t>
            </a:r>
            <a:r>
              <a:rPr lang="en-US" sz="2800" dirty="0" err="1" smtClean="0"/>
              <a:t>grupne</a:t>
            </a:r>
            <a:r>
              <a:rPr lang="en-US" sz="2800" dirty="0" smtClean="0"/>
              <a:t> </a:t>
            </a:r>
            <a:r>
              <a:rPr lang="en-US" sz="2800" dirty="0" err="1" smtClean="0"/>
              <a:t>polise</a:t>
            </a:r>
            <a:r>
              <a:rPr lang="en-US" sz="2800" dirty="0" smtClean="0"/>
              <a:t>, </a:t>
            </a:r>
            <a:r>
              <a:rPr lang="en-US" sz="2800" dirty="0" err="1" smtClean="0"/>
              <a:t>tj</a:t>
            </a:r>
            <a:r>
              <a:rPr lang="en-US" sz="2800" dirty="0" smtClean="0"/>
              <a:t>. </a:t>
            </a:r>
            <a:r>
              <a:rPr lang="en-US" sz="2800" dirty="0" err="1" smtClean="0"/>
              <a:t>zapis</a:t>
            </a:r>
            <a:r>
              <a:rPr lang="en-US" sz="2800" dirty="0" smtClean="0"/>
              <a:t> u </a:t>
            </a:r>
            <a:r>
              <a:rPr lang="en-US" sz="2800" dirty="0" err="1" smtClean="0"/>
              <a:t>Aktivnom</a:t>
            </a:r>
            <a:r>
              <a:rPr lang="en-US" sz="2800" dirty="0" smtClean="0"/>
              <a:t> </a:t>
            </a:r>
            <a:r>
              <a:rPr lang="en-US" sz="2800" dirty="0" err="1" smtClean="0"/>
              <a:t>Direktorijumu</a:t>
            </a:r>
            <a:r>
              <a:rPr lang="en-US" sz="2800" dirty="0" smtClean="0"/>
              <a:t> </a:t>
            </a:r>
            <a:r>
              <a:rPr lang="en-US" sz="2800" dirty="0" err="1" smtClean="0"/>
              <a:t>koji</a:t>
            </a:r>
            <a:r>
              <a:rPr lang="en-US" sz="2800" dirty="0" smtClean="0"/>
              <a:t> u </a:t>
            </a:r>
            <a:r>
              <a:rPr lang="en-US" sz="2800" dirty="0" err="1" smtClean="0"/>
              <a:t>sebi</a:t>
            </a:r>
            <a:r>
              <a:rPr lang="en-US" sz="2800" dirty="0" smtClean="0"/>
              <a:t> </a:t>
            </a:r>
            <a:r>
              <a:rPr lang="en-US" sz="2800" dirty="0" err="1" smtClean="0"/>
              <a:t>sadrži</a:t>
            </a:r>
            <a:r>
              <a:rPr lang="en-US" sz="2800" dirty="0" smtClean="0"/>
              <a:t> </a:t>
            </a:r>
            <a:r>
              <a:rPr lang="en-US" sz="2800" dirty="0" err="1" smtClean="0"/>
              <a:t>jednu</a:t>
            </a:r>
            <a:r>
              <a:rPr lang="en-US" sz="2800" dirty="0" smtClean="0"/>
              <a:t> </a:t>
            </a:r>
            <a:r>
              <a:rPr lang="en-US" sz="2800" dirty="0" err="1" smtClean="0"/>
              <a:t>ili</a:t>
            </a:r>
            <a:r>
              <a:rPr lang="en-US" sz="2800" dirty="0" smtClean="0"/>
              <a:t> </a:t>
            </a:r>
            <a:r>
              <a:rPr lang="en-US" sz="2800" dirty="0" err="1" smtClean="0"/>
              <a:t>više</a:t>
            </a:r>
            <a:r>
              <a:rPr lang="en-US" sz="2800" dirty="0" smtClean="0"/>
              <a:t> </a:t>
            </a:r>
            <a:r>
              <a:rPr lang="en-US" sz="2800" dirty="0" err="1" smtClean="0"/>
              <a:t>instrukcija</a:t>
            </a:r>
            <a:r>
              <a:rPr lang="en-US" sz="2800" dirty="0" smtClean="0"/>
              <a:t> </a:t>
            </a:r>
            <a:r>
              <a:rPr lang="en-US" sz="2800" dirty="0" err="1" smtClean="0"/>
              <a:t>grupne</a:t>
            </a:r>
            <a:r>
              <a:rPr lang="en-US" sz="2800" dirty="0" smtClean="0"/>
              <a:t> </a:t>
            </a:r>
            <a:r>
              <a:rPr lang="en-US" sz="2800" dirty="0" err="1" smtClean="0"/>
              <a:t>polise</a:t>
            </a:r>
            <a:r>
              <a:rPr lang="en-US" sz="2800" dirty="0" smtClean="0"/>
              <a:t>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en-US" sz="2800" dirty="0" err="1" smtClean="0"/>
              <a:t>primeniti</a:t>
            </a:r>
            <a:r>
              <a:rPr lang="en-US" sz="2800" dirty="0" smtClean="0"/>
              <a:t> </a:t>
            </a:r>
            <a:r>
              <a:rPr lang="en-US" sz="2800" dirty="0" err="1" smtClean="0"/>
              <a:t>ga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domene</a:t>
            </a:r>
            <a:r>
              <a:rPr lang="en-US" sz="2800" dirty="0" smtClean="0"/>
              <a:t>, </a:t>
            </a:r>
            <a:r>
              <a:rPr lang="en-US" sz="2800" dirty="0" err="1" smtClean="0"/>
              <a:t>organizacione</a:t>
            </a:r>
            <a:r>
              <a:rPr lang="en-US" sz="2800" dirty="0" smtClean="0"/>
              <a:t> </a:t>
            </a:r>
            <a:r>
              <a:rPr lang="en-US" sz="2800" dirty="0" err="1" smtClean="0"/>
              <a:t>jedinice</a:t>
            </a:r>
            <a:r>
              <a:rPr lang="en-US" sz="2800" dirty="0" smtClean="0"/>
              <a:t> </a:t>
            </a:r>
            <a:r>
              <a:rPr lang="en-US" sz="2800" dirty="0" err="1" smtClean="0"/>
              <a:t>ili</a:t>
            </a:r>
            <a:r>
              <a:rPr lang="en-US" sz="2800" dirty="0" smtClean="0"/>
              <a:t> </a:t>
            </a:r>
            <a:r>
              <a:rPr lang="en-US" sz="2800" dirty="0" err="1" smtClean="0"/>
              <a:t>sajtove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29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9114" y="471271"/>
            <a:ext cx="103426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Rad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polisama</a:t>
            </a:r>
            <a:r>
              <a:rPr lang="en-US" sz="2800" dirty="0"/>
              <a:t> </a:t>
            </a:r>
            <a:r>
              <a:rPr lang="en-US" sz="2800" dirty="0" err="1"/>
              <a:t>vrši</a:t>
            </a:r>
            <a:r>
              <a:rPr lang="en-US" sz="2800" dirty="0"/>
              <a:t> se </a:t>
            </a:r>
            <a:r>
              <a:rPr lang="en-US" sz="2800" dirty="0" err="1"/>
              <a:t>pokretanjem</a:t>
            </a:r>
            <a:r>
              <a:rPr lang="en-US" sz="2800" dirty="0"/>
              <a:t> </a:t>
            </a:r>
            <a:r>
              <a:rPr lang="en-US" sz="2800" b="1" dirty="0"/>
              <a:t>Group Policy </a:t>
            </a:r>
            <a:r>
              <a:rPr lang="en-US" sz="2800" b="1" dirty="0" err="1"/>
              <a:t>Managment</a:t>
            </a:r>
            <a:r>
              <a:rPr lang="en-US" sz="2800" b="1" dirty="0"/>
              <a:t> </a:t>
            </a:r>
            <a:r>
              <a:rPr lang="en-US" sz="2800" b="1" dirty="0" err="1"/>
              <a:t>Editora</a:t>
            </a:r>
            <a:r>
              <a:rPr lang="en-US" sz="2800" b="1" dirty="0"/>
              <a:t>.(Start Menu-&gt;Administrative Tools-&gt; Group Policy </a:t>
            </a:r>
            <a:r>
              <a:rPr lang="en-US" sz="2800" b="1" dirty="0" err="1"/>
              <a:t>Managment</a:t>
            </a:r>
            <a:r>
              <a:rPr lang="en-US" sz="2800" b="1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61" t="12612" r="44966" b="7508"/>
          <a:stretch/>
        </p:blipFill>
        <p:spPr>
          <a:xfrm>
            <a:off x="939114" y="2001794"/>
            <a:ext cx="7154562" cy="44021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64378" y="1741442"/>
            <a:ext cx="35463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Ovde</a:t>
            </a:r>
            <a:r>
              <a:rPr lang="en-US" sz="2800" dirty="0"/>
              <a:t> </a:t>
            </a:r>
            <a:r>
              <a:rPr lang="en-US" sz="2800" dirty="0" err="1"/>
              <a:t>definišemo</a:t>
            </a:r>
            <a:r>
              <a:rPr lang="en-US" sz="2800" dirty="0"/>
              <a:t> </a:t>
            </a:r>
            <a:r>
              <a:rPr lang="en-US" sz="2800" dirty="0" err="1"/>
              <a:t>objekat</a:t>
            </a:r>
            <a:r>
              <a:rPr lang="en-US" sz="2800" dirty="0"/>
              <a:t> </a:t>
            </a:r>
            <a:r>
              <a:rPr lang="en-US" sz="2800" dirty="0" err="1"/>
              <a:t>nad</a:t>
            </a:r>
            <a:r>
              <a:rPr lang="en-US" sz="2800" dirty="0"/>
              <a:t> </a:t>
            </a:r>
            <a:r>
              <a:rPr lang="en-US" sz="2800" dirty="0" err="1"/>
              <a:t>kojim</a:t>
            </a:r>
            <a:r>
              <a:rPr lang="en-US" sz="2800" dirty="0"/>
              <a:t> se </a:t>
            </a:r>
            <a:r>
              <a:rPr lang="en-US" sz="2800" dirty="0" err="1"/>
              <a:t>primenjuje</a:t>
            </a:r>
            <a:r>
              <a:rPr lang="en-US" sz="2800" dirty="0"/>
              <a:t> </a:t>
            </a:r>
            <a:r>
              <a:rPr lang="en-US" sz="2800" dirty="0" err="1"/>
              <a:t>polisa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dajemo</a:t>
            </a:r>
            <a:r>
              <a:rPr lang="en-US" sz="2800" dirty="0"/>
              <a:t> </a:t>
            </a:r>
            <a:r>
              <a:rPr lang="en-US" sz="2800" dirty="0" err="1"/>
              <a:t>naziv</a:t>
            </a:r>
            <a:r>
              <a:rPr lang="en-US" sz="2800" dirty="0"/>
              <a:t> </a:t>
            </a:r>
            <a:r>
              <a:rPr lang="en-US" sz="2800" dirty="0" err="1"/>
              <a:t>polisi</a:t>
            </a:r>
            <a:r>
              <a:rPr lang="en-US" sz="2800" dirty="0"/>
              <a:t> </a:t>
            </a:r>
            <a:r>
              <a:rPr lang="en-US" sz="2800" dirty="0" err="1"/>
              <a:t>nakon</a:t>
            </a:r>
            <a:r>
              <a:rPr lang="en-US" sz="2800" dirty="0"/>
              <a:t> </a:t>
            </a:r>
            <a:r>
              <a:rPr lang="en-US" sz="2800" dirty="0" err="1"/>
              <a:t>čega</a:t>
            </a:r>
            <a:r>
              <a:rPr lang="en-US" sz="2800" dirty="0"/>
              <a:t> je </a:t>
            </a:r>
            <a:r>
              <a:rPr lang="en-US" sz="2800" dirty="0" err="1"/>
              <a:t>potrebno</a:t>
            </a:r>
            <a:r>
              <a:rPr lang="en-US" sz="2800" dirty="0"/>
              <a:t> </a:t>
            </a:r>
            <a:r>
              <a:rPr lang="en-US" sz="2800" dirty="0" err="1"/>
              <a:t>polisu</a:t>
            </a:r>
            <a:r>
              <a:rPr lang="en-US" sz="2800" dirty="0"/>
              <a:t> </a:t>
            </a:r>
            <a:r>
              <a:rPr lang="en-US" sz="2800" dirty="0" err="1" smtClean="0"/>
              <a:t>definisati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926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72" y="679622"/>
            <a:ext cx="9407750" cy="495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4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9623" y="1275977"/>
            <a:ext cx="98236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GPMC</a:t>
            </a:r>
            <a:r>
              <a:rPr lang="en-US" sz="2400" dirty="0" smtClean="0"/>
              <a:t> </a:t>
            </a:r>
            <a:r>
              <a:rPr lang="en-US" sz="2400" dirty="0" err="1" smtClean="0"/>
              <a:t>konzola</a:t>
            </a:r>
            <a:r>
              <a:rPr lang="en-US" sz="2400" dirty="0" smtClean="0"/>
              <a:t> se </a:t>
            </a:r>
            <a:r>
              <a:rPr lang="en-US" sz="2400" dirty="0" err="1" smtClean="0"/>
              <a:t>sastoji</a:t>
            </a:r>
            <a:r>
              <a:rPr lang="en-US" sz="2400" dirty="0" smtClean="0"/>
              <a:t> </a:t>
            </a:r>
            <a:r>
              <a:rPr lang="en-US" sz="2400" dirty="0" err="1" smtClean="0"/>
              <a:t>iz</a:t>
            </a:r>
            <a:r>
              <a:rPr lang="en-US" sz="2400" dirty="0" smtClean="0"/>
              <a:t> </a:t>
            </a:r>
            <a:r>
              <a:rPr lang="en-US" sz="2400" dirty="0" err="1" smtClean="0"/>
              <a:t>brojnih</a:t>
            </a:r>
            <a:r>
              <a:rPr lang="en-US" sz="2400" dirty="0" smtClean="0"/>
              <a:t> </a:t>
            </a:r>
            <a:r>
              <a:rPr lang="en-US" sz="2400" dirty="0" err="1" smtClean="0"/>
              <a:t>čvorova</a:t>
            </a:r>
            <a:r>
              <a:rPr lang="en-US" sz="2400" dirty="0" smtClean="0"/>
              <a:t> (Nodes) </a:t>
            </a:r>
            <a:r>
              <a:rPr lang="en-US" sz="2400" dirty="0" err="1" smtClean="0"/>
              <a:t>koji</a:t>
            </a:r>
            <a:r>
              <a:rPr lang="en-US" sz="2400" dirty="0" smtClean="0"/>
              <a:t> nude </a:t>
            </a:r>
            <a:r>
              <a:rPr lang="en-US" sz="2400" dirty="0" err="1" smtClean="0"/>
              <a:t>različite</a:t>
            </a:r>
            <a:r>
              <a:rPr lang="en-US" sz="2400" dirty="0" smtClean="0"/>
              <a:t> </a:t>
            </a:r>
            <a:r>
              <a:rPr lang="en-US" sz="2400" dirty="0" err="1" smtClean="0"/>
              <a:t>nivoe</a:t>
            </a:r>
            <a:r>
              <a:rPr lang="en-US" sz="2400" dirty="0" smtClean="0"/>
              <a:t> </a:t>
            </a:r>
            <a:r>
              <a:rPr lang="en-US" sz="2400" dirty="0" err="1" smtClean="0"/>
              <a:t>funkcionalnosti</a:t>
            </a:r>
            <a:r>
              <a:rPr lang="en-US" sz="2400" dirty="0" smtClean="0"/>
              <a:t>. </a:t>
            </a:r>
            <a:r>
              <a:rPr lang="en-US" sz="2400" dirty="0" err="1" smtClean="0"/>
              <a:t>Čvor</a:t>
            </a:r>
            <a:r>
              <a:rPr lang="en-US" sz="2400" dirty="0" smtClean="0"/>
              <a:t> </a:t>
            </a:r>
            <a:r>
              <a:rPr lang="en-US" sz="2400" dirty="0" err="1" smtClean="0"/>
              <a:t>prvog</a:t>
            </a:r>
            <a:r>
              <a:rPr lang="en-US" sz="2400" dirty="0" smtClean="0"/>
              <a:t> </a:t>
            </a:r>
            <a:r>
              <a:rPr lang="en-US" sz="2400" dirty="0" err="1" smtClean="0"/>
              <a:t>nivoa</a:t>
            </a:r>
            <a:r>
              <a:rPr lang="en-US" sz="2400" dirty="0" smtClean="0"/>
              <a:t> </a:t>
            </a:r>
            <a:r>
              <a:rPr lang="en-US" sz="2400" dirty="0" err="1" smtClean="0"/>
              <a:t>ukazuje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šumu</a:t>
            </a:r>
            <a:r>
              <a:rPr lang="en-US" sz="2400" dirty="0" smtClean="0"/>
              <a:t> </a:t>
            </a:r>
            <a:r>
              <a:rPr lang="en-US" sz="2400" dirty="0" err="1" smtClean="0"/>
              <a:t>domena</a:t>
            </a:r>
            <a:r>
              <a:rPr lang="en-US" sz="2400" dirty="0" smtClean="0"/>
              <a:t> </a:t>
            </a:r>
            <a:r>
              <a:rPr lang="en-US" sz="2400" dirty="0" err="1" smtClean="0"/>
              <a:t>koja</a:t>
            </a:r>
            <a:r>
              <a:rPr lang="en-US" sz="2400" dirty="0" smtClean="0"/>
              <a:t> je </a:t>
            </a:r>
            <a:r>
              <a:rPr lang="en-US" sz="2400" dirty="0" err="1" smtClean="0"/>
              <a:t>trenutno</a:t>
            </a:r>
            <a:r>
              <a:rPr lang="en-US" sz="2400" dirty="0" smtClean="0"/>
              <a:t> u </a:t>
            </a:r>
            <a:r>
              <a:rPr lang="en-US" sz="2400" dirty="0" err="1" smtClean="0"/>
              <a:t>fokusu</a:t>
            </a:r>
            <a:r>
              <a:rPr lang="en-US" sz="2400" dirty="0" smtClean="0"/>
              <a:t> Group Policy Management </a:t>
            </a:r>
            <a:r>
              <a:rPr lang="en-US" sz="2400" dirty="0" err="1" smtClean="0"/>
              <a:t>konzole</a:t>
            </a:r>
            <a:r>
              <a:rPr lang="en-US" sz="2400" dirty="0" smtClean="0"/>
              <a:t>. </a:t>
            </a:r>
            <a:r>
              <a:rPr lang="en-US" sz="2400" dirty="0" err="1" smtClean="0"/>
              <a:t>Ako</a:t>
            </a:r>
            <a:r>
              <a:rPr lang="en-US" sz="2400" dirty="0" smtClean="0"/>
              <a:t> </a:t>
            </a:r>
            <a:r>
              <a:rPr lang="en-US" sz="2400" dirty="0" err="1" smtClean="0"/>
              <a:t>planiramo</a:t>
            </a:r>
            <a:r>
              <a:rPr lang="en-US" sz="2400" dirty="0" smtClean="0"/>
              <a:t> da </a:t>
            </a:r>
            <a:r>
              <a:rPr lang="en-US" sz="2400" dirty="0" err="1" smtClean="0"/>
              <a:t>upravljamo</a:t>
            </a:r>
            <a:r>
              <a:rPr lang="en-US" sz="2400" dirty="0" smtClean="0"/>
              <a:t> </a:t>
            </a:r>
            <a:r>
              <a:rPr lang="en-US" sz="2400" dirty="0" err="1" smtClean="0"/>
              <a:t>postavkama</a:t>
            </a:r>
            <a:r>
              <a:rPr lang="en-US" sz="2400" dirty="0" smtClean="0"/>
              <a:t> </a:t>
            </a:r>
            <a:r>
              <a:rPr lang="en-US" sz="2400" dirty="0" err="1" smtClean="0"/>
              <a:t>grupnih</a:t>
            </a:r>
            <a:r>
              <a:rPr lang="en-US" sz="2400" dirty="0" smtClean="0"/>
              <a:t> </a:t>
            </a:r>
            <a:r>
              <a:rPr lang="en-US" sz="2400" dirty="0" err="1" smtClean="0"/>
              <a:t>polisa</a:t>
            </a:r>
            <a:r>
              <a:rPr lang="en-US" sz="2400" dirty="0" smtClean="0"/>
              <a:t> 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 smtClean="0"/>
              <a:t>više</a:t>
            </a:r>
            <a:r>
              <a:rPr lang="en-US" sz="2400" dirty="0" smtClean="0"/>
              <a:t> </a:t>
            </a:r>
            <a:r>
              <a:rPr lang="en-US" sz="2400" dirty="0" err="1" smtClean="0"/>
              <a:t>šuma</a:t>
            </a:r>
            <a:r>
              <a:rPr lang="en-US" sz="2400" dirty="0" smtClean="0"/>
              <a:t> </a:t>
            </a:r>
            <a:r>
              <a:rPr lang="en-US" sz="2400" dirty="0" err="1" smtClean="0"/>
              <a:t>domena</a:t>
            </a:r>
            <a:r>
              <a:rPr lang="en-US" sz="2400" dirty="0" smtClean="0"/>
              <a:t>, </a:t>
            </a:r>
            <a:r>
              <a:rPr lang="en-US" sz="2400" dirty="0" err="1" smtClean="0"/>
              <a:t>možemo</a:t>
            </a:r>
            <a:r>
              <a:rPr lang="en-US" sz="2400" dirty="0" smtClean="0"/>
              <a:t> da </a:t>
            </a:r>
            <a:r>
              <a:rPr lang="en-US" sz="2400" dirty="0" err="1" smtClean="0"/>
              <a:t>dodamo</a:t>
            </a:r>
            <a:r>
              <a:rPr lang="en-US" sz="2400" dirty="0" smtClean="0"/>
              <a:t> </a:t>
            </a:r>
            <a:r>
              <a:rPr lang="en-US" sz="2400" dirty="0" err="1" smtClean="0"/>
              <a:t>dodatne</a:t>
            </a:r>
            <a:r>
              <a:rPr lang="en-US" sz="2400" dirty="0" smtClean="0"/>
              <a:t> </a:t>
            </a:r>
            <a:r>
              <a:rPr lang="en-US" sz="2400" dirty="0" err="1" smtClean="0"/>
              <a:t>čvorove</a:t>
            </a:r>
            <a:r>
              <a:rPr lang="en-US" sz="2400" dirty="0" smtClean="0"/>
              <a:t> </a:t>
            </a:r>
            <a:r>
              <a:rPr lang="en-US" sz="2400" dirty="0" err="1" smtClean="0"/>
              <a:t>šuma</a:t>
            </a:r>
            <a:r>
              <a:rPr lang="en-US" sz="2400" dirty="0" smtClean="0"/>
              <a:t> </a:t>
            </a:r>
            <a:r>
              <a:rPr lang="en-US" sz="2400" dirty="0" err="1" smtClean="0"/>
              <a:t>desnim</a:t>
            </a:r>
            <a:r>
              <a:rPr lang="en-US" sz="2400" dirty="0" smtClean="0"/>
              <a:t> </a:t>
            </a:r>
            <a:r>
              <a:rPr lang="en-US" sz="2400" dirty="0" err="1" smtClean="0"/>
              <a:t>klikom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i="1" dirty="0" smtClean="0"/>
              <a:t>Group Policy Management </a:t>
            </a:r>
            <a:r>
              <a:rPr lang="en-US" sz="2400" dirty="0" err="1" smtClean="0"/>
              <a:t>čvor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nakon</a:t>
            </a:r>
            <a:r>
              <a:rPr lang="en-US" sz="2400" dirty="0" smtClean="0"/>
              <a:t> toga </a:t>
            </a:r>
            <a:r>
              <a:rPr lang="en-US" sz="2400" dirty="0" err="1" smtClean="0"/>
              <a:t>klik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i="1" dirty="0" smtClean="0"/>
              <a:t>Add forest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Add Forest </a:t>
            </a:r>
            <a:r>
              <a:rPr lang="en-US" sz="2400" dirty="0" err="1" smtClean="0"/>
              <a:t>dijalog</a:t>
            </a:r>
            <a:r>
              <a:rPr lang="en-US" sz="2400" dirty="0" smtClean="0"/>
              <a:t> </a:t>
            </a:r>
            <a:r>
              <a:rPr lang="en-US" sz="2400" dirty="0" err="1" smtClean="0"/>
              <a:t>boks</a:t>
            </a:r>
            <a:r>
              <a:rPr lang="en-US" sz="2400" dirty="0" smtClean="0"/>
              <a:t> </a:t>
            </a:r>
            <a:r>
              <a:rPr lang="en-US" sz="2400" dirty="0" err="1" smtClean="0"/>
              <a:t>nudi</a:t>
            </a:r>
            <a:r>
              <a:rPr lang="en-US" sz="2400" dirty="0" smtClean="0"/>
              <a:t> </a:t>
            </a:r>
            <a:r>
              <a:rPr lang="en-US" sz="2400" dirty="0" err="1" smtClean="0"/>
              <a:t>polje</a:t>
            </a:r>
            <a:r>
              <a:rPr lang="en-US" sz="2400" dirty="0" smtClean="0"/>
              <a:t> u </a:t>
            </a:r>
            <a:r>
              <a:rPr lang="en-US" sz="2400" dirty="0" err="1" smtClean="0"/>
              <a:t>kom</a:t>
            </a:r>
            <a:r>
              <a:rPr lang="en-US" sz="2400" dirty="0" smtClean="0"/>
              <a:t> </a:t>
            </a:r>
            <a:r>
              <a:rPr lang="en-US" sz="2400" dirty="0" err="1" smtClean="0"/>
              <a:t>možemo</a:t>
            </a:r>
            <a:r>
              <a:rPr lang="en-US" sz="2400" dirty="0" smtClean="0"/>
              <a:t> da </a:t>
            </a:r>
            <a:r>
              <a:rPr lang="en-US" sz="2400" dirty="0" err="1" smtClean="0"/>
              <a:t>upišemo</a:t>
            </a:r>
            <a:r>
              <a:rPr lang="en-US" sz="2400" dirty="0" smtClean="0"/>
              <a:t> </a:t>
            </a:r>
            <a:r>
              <a:rPr lang="en-US" sz="2400" dirty="0" err="1" smtClean="0"/>
              <a:t>ime</a:t>
            </a:r>
            <a:r>
              <a:rPr lang="en-US" sz="2400" dirty="0" smtClean="0"/>
              <a:t> </a:t>
            </a:r>
            <a:r>
              <a:rPr lang="en-US" sz="2400" dirty="0" err="1" smtClean="0"/>
              <a:t>domena</a:t>
            </a:r>
            <a:r>
              <a:rPr lang="en-US" sz="2400" dirty="0" smtClean="0"/>
              <a:t> u </a:t>
            </a:r>
            <a:r>
              <a:rPr lang="en-US" sz="2400" dirty="0" err="1" smtClean="0"/>
              <a:t>šumi</a:t>
            </a:r>
            <a:r>
              <a:rPr lang="en-US" sz="2400" dirty="0" smtClean="0"/>
              <a:t> </a:t>
            </a:r>
            <a:r>
              <a:rPr lang="en-US" sz="2400" dirty="0" err="1" smtClean="0"/>
              <a:t>koji</a:t>
            </a:r>
            <a:r>
              <a:rPr lang="en-US" sz="2400" dirty="0" smtClean="0"/>
              <a:t> </a:t>
            </a:r>
            <a:r>
              <a:rPr lang="en-US" sz="2400" dirty="0" err="1" smtClean="0"/>
              <a:t>želimo</a:t>
            </a:r>
            <a:r>
              <a:rPr lang="en-US" sz="2400" dirty="0" smtClean="0"/>
              <a:t> da </a:t>
            </a:r>
            <a:r>
              <a:rPr lang="en-US" sz="2400" dirty="0" err="1" smtClean="0"/>
              <a:t>dodamo</a:t>
            </a:r>
            <a:r>
              <a:rPr lang="en-US" sz="2400" dirty="0" smtClean="0"/>
              <a:t>. </a:t>
            </a:r>
            <a:r>
              <a:rPr lang="en-US" sz="2400" dirty="0" err="1" smtClean="0"/>
              <a:t>Sve</a:t>
            </a:r>
            <a:r>
              <a:rPr lang="en-US" sz="2400" dirty="0" smtClean="0"/>
              <a:t> </a:t>
            </a:r>
            <a:r>
              <a:rPr lang="en-US" sz="2400" dirty="0" err="1" smtClean="0"/>
              <a:t>dok</a:t>
            </a:r>
            <a:r>
              <a:rPr lang="en-US" sz="2400" dirty="0" smtClean="0"/>
              <a:t> je </a:t>
            </a:r>
            <a:r>
              <a:rPr lang="en-US" sz="2400" dirty="0" err="1" smtClean="0"/>
              <a:t>poverenje</a:t>
            </a:r>
            <a:r>
              <a:rPr lang="en-US" sz="2400" dirty="0" smtClean="0"/>
              <a:t> </a:t>
            </a:r>
            <a:r>
              <a:rPr lang="en-US" sz="2400" dirty="0" err="1" smtClean="0"/>
              <a:t>kreirano</a:t>
            </a:r>
            <a:r>
              <a:rPr lang="en-US" sz="2400" dirty="0" smtClean="0"/>
              <a:t> </a:t>
            </a:r>
            <a:r>
              <a:rPr lang="en-US" sz="2400" dirty="0" err="1" smtClean="0"/>
              <a:t>između</a:t>
            </a:r>
            <a:r>
              <a:rPr lang="en-US" sz="2400" dirty="0" smtClean="0"/>
              <a:t> </a:t>
            </a:r>
            <a:r>
              <a:rPr lang="en-US" sz="2400" dirty="0" err="1" smtClean="0"/>
              <a:t>šuma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domena</a:t>
            </a:r>
            <a:r>
              <a:rPr lang="en-US" sz="2400" dirty="0" smtClean="0"/>
              <a:t>, </a:t>
            </a:r>
            <a:r>
              <a:rPr lang="en-US" sz="2400" dirty="0" err="1" smtClean="0"/>
              <a:t>konekcija</a:t>
            </a:r>
            <a:r>
              <a:rPr lang="en-US" sz="2400" dirty="0" smtClean="0"/>
              <a:t> </a:t>
            </a:r>
            <a:r>
              <a:rPr lang="en-US" sz="2400" dirty="0" err="1" smtClean="0"/>
              <a:t>će</a:t>
            </a:r>
            <a:r>
              <a:rPr lang="en-US" sz="2400" dirty="0" smtClean="0"/>
              <a:t> </a:t>
            </a:r>
            <a:r>
              <a:rPr lang="en-US" sz="2400" dirty="0" err="1" smtClean="0"/>
              <a:t>biti</a:t>
            </a:r>
            <a:r>
              <a:rPr lang="en-US" sz="2400" dirty="0" smtClean="0"/>
              <a:t> </a:t>
            </a:r>
            <a:r>
              <a:rPr lang="en-US" sz="2400" dirty="0" err="1" smtClean="0"/>
              <a:t>uspostavljena</a:t>
            </a:r>
            <a:r>
              <a:rPr lang="en-US" sz="2400" dirty="0" smtClean="0"/>
              <a:t> </a:t>
            </a:r>
            <a:r>
              <a:rPr lang="en-US" sz="2400" dirty="0" err="1" smtClean="0"/>
              <a:t>zajedno</a:t>
            </a:r>
            <a:r>
              <a:rPr lang="en-US" sz="2400" dirty="0" smtClean="0"/>
              <a:t> </a:t>
            </a:r>
            <a:r>
              <a:rPr lang="en-US" sz="2400" dirty="0" err="1" smtClean="0"/>
              <a:t>sa</a:t>
            </a:r>
            <a:r>
              <a:rPr lang="en-US" sz="2400" dirty="0" smtClean="0"/>
              <a:t> </a:t>
            </a:r>
            <a:r>
              <a:rPr lang="en-US" sz="2400" dirty="0" err="1" smtClean="0"/>
              <a:t>informacijama</a:t>
            </a:r>
            <a:r>
              <a:rPr lang="en-US" sz="2400" dirty="0" smtClean="0"/>
              <a:t> o </a:t>
            </a:r>
            <a:r>
              <a:rPr lang="en-US" sz="2400" dirty="0" err="1" smtClean="0"/>
              <a:t>šumi</a:t>
            </a:r>
            <a:r>
              <a:rPr lang="en-US" sz="2400" dirty="0" smtClean="0"/>
              <a:t> </a:t>
            </a:r>
            <a:r>
              <a:rPr lang="en-US" sz="2400" dirty="0" err="1" smtClean="0"/>
              <a:t>koje</a:t>
            </a:r>
            <a:r>
              <a:rPr lang="en-US" sz="2400" dirty="0" smtClean="0"/>
              <a:t> </a:t>
            </a:r>
            <a:r>
              <a:rPr lang="en-US" sz="2400" dirty="0" err="1" smtClean="0"/>
              <a:t>će</a:t>
            </a:r>
            <a:r>
              <a:rPr lang="en-US" sz="2400" dirty="0" smtClean="0"/>
              <a:t> </a:t>
            </a:r>
            <a:r>
              <a:rPr lang="en-US" sz="2400" dirty="0" err="1" smtClean="0"/>
              <a:t>biti</a:t>
            </a:r>
            <a:r>
              <a:rPr lang="en-US" sz="2400" dirty="0" smtClean="0"/>
              <a:t> </a:t>
            </a:r>
            <a:r>
              <a:rPr lang="en-US" sz="2400" dirty="0" err="1" smtClean="0"/>
              <a:t>prikazane</a:t>
            </a:r>
            <a:r>
              <a:rPr lang="en-US" sz="2400" dirty="0" smtClean="0"/>
              <a:t> u Group Policy Management </a:t>
            </a:r>
            <a:r>
              <a:rPr lang="en-US" sz="2400" dirty="0" err="1" smtClean="0"/>
              <a:t>konzoli</a:t>
            </a:r>
            <a:endParaRPr lang="en-US" sz="2400" dirty="0" smtClean="0"/>
          </a:p>
          <a:p>
            <a:r>
              <a:rPr lang="en-US" sz="2400" dirty="0" smtClean="0"/>
              <a:t> 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6713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2681" y="778476"/>
            <a:ext cx="108739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err="1"/>
              <a:t>Sledeća</a:t>
            </a:r>
            <a:r>
              <a:rPr lang="en-US" sz="2800" u="sng" dirty="0"/>
              <a:t> </a:t>
            </a:r>
            <a:r>
              <a:rPr lang="en-US" sz="2800" u="sng" dirty="0" err="1"/>
              <a:t>lista</a:t>
            </a:r>
            <a:r>
              <a:rPr lang="en-US" sz="2800" u="sng" dirty="0"/>
              <a:t> </a:t>
            </a:r>
            <a:r>
              <a:rPr lang="en-US" sz="2800" u="sng" dirty="0" err="1"/>
              <a:t>nudi</a:t>
            </a:r>
            <a:r>
              <a:rPr lang="en-US" sz="2800" u="sng" dirty="0"/>
              <a:t> </a:t>
            </a:r>
            <a:r>
              <a:rPr lang="en-US" sz="2800" u="sng" dirty="0" err="1"/>
              <a:t>objašnjenje</a:t>
            </a:r>
            <a:r>
              <a:rPr lang="en-US" sz="2800" u="sng" dirty="0"/>
              <a:t> </a:t>
            </a:r>
            <a:r>
              <a:rPr lang="en-US" sz="2800" u="sng" dirty="0" err="1"/>
              <a:t>svakog</a:t>
            </a:r>
            <a:r>
              <a:rPr lang="en-US" sz="2800" u="sng" dirty="0"/>
              <a:t> </a:t>
            </a:r>
            <a:r>
              <a:rPr lang="en-US" sz="2800" u="sng" dirty="0" err="1"/>
              <a:t>čvora</a:t>
            </a:r>
            <a:r>
              <a:rPr lang="en-US" sz="2800" u="sng" dirty="0" smtClean="0"/>
              <a:t>:</a:t>
            </a:r>
          </a:p>
          <a:p>
            <a:endParaRPr lang="en-US" sz="2800" u="sng" dirty="0"/>
          </a:p>
          <a:p>
            <a:r>
              <a:rPr lang="en-US" sz="2800" b="1" dirty="0"/>
              <a:t> Domains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Domains </a:t>
            </a:r>
            <a:r>
              <a:rPr lang="en-US" sz="2800" dirty="0" err="1"/>
              <a:t>čvor</a:t>
            </a:r>
            <a:r>
              <a:rPr lang="en-US" sz="2800" dirty="0"/>
              <a:t> </a:t>
            </a:r>
            <a:r>
              <a:rPr lang="en-US" sz="2800" dirty="0" err="1"/>
              <a:t>nudi</a:t>
            </a:r>
            <a:r>
              <a:rPr lang="en-US" sz="2800" dirty="0"/>
              <a:t> </a:t>
            </a:r>
            <a:r>
              <a:rPr lang="en-US" sz="2800" dirty="0" err="1"/>
              <a:t>listu</a:t>
            </a:r>
            <a:r>
              <a:rPr lang="en-US" sz="2800" dirty="0"/>
              <a:t> </a:t>
            </a:r>
            <a:r>
              <a:rPr lang="en-US" sz="2800" dirty="0" err="1"/>
              <a:t>domena</a:t>
            </a:r>
            <a:r>
              <a:rPr lang="en-US" sz="2800" dirty="0"/>
              <a:t> </a:t>
            </a:r>
            <a:r>
              <a:rPr lang="en-US" sz="2800" dirty="0" err="1"/>
              <a:t>koje</a:t>
            </a:r>
            <a:r>
              <a:rPr lang="en-US" sz="2800" dirty="0"/>
              <a:t> </a:t>
            </a:r>
            <a:r>
              <a:rPr lang="en-US" sz="2800" dirty="0" err="1"/>
              <a:t>možemo</a:t>
            </a:r>
            <a:r>
              <a:rPr lang="en-US" sz="2800" dirty="0"/>
              <a:t> da </a:t>
            </a:r>
            <a:r>
              <a:rPr lang="en-US" sz="2800" dirty="0" err="1"/>
              <a:t>administriramo</a:t>
            </a:r>
            <a:r>
              <a:rPr lang="en-US" sz="2800" dirty="0"/>
              <a:t> </a:t>
            </a:r>
            <a:r>
              <a:rPr lang="en-US" sz="2800" dirty="0" err="1"/>
              <a:t>koristeći</a:t>
            </a:r>
            <a:r>
              <a:rPr lang="en-US" sz="2800" dirty="0"/>
              <a:t> </a:t>
            </a:r>
            <a:r>
              <a:rPr lang="en-US" sz="2800" dirty="0" err="1"/>
              <a:t>grupne</a:t>
            </a:r>
            <a:r>
              <a:rPr lang="en-US" sz="2800" dirty="0"/>
              <a:t> </a:t>
            </a:r>
            <a:r>
              <a:rPr lang="en-US" sz="2800" dirty="0" err="1"/>
              <a:t>polise</a:t>
            </a:r>
            <a:r>
              <a:rPr lang="en-US" sz="2800" dirty="0"/>
              <a:t>. Po </a:t>
            </a:r>
            <a:r>
              <a:rPr lang="en-US" sz="2800" dirty="0" err="1"/>
              <a:t>defoltu</a:t>
            </a:r>
            <a:r>
              <a:rPr lang="en-US" sz="2800" dirty="0"/>
              <a:t>, </a:t>
            </a:r>
            <a:r>
              <a:rPr lang="en-US" sz="2800" dirty="0" err="1"/>
              <a:t>samo</a:t>
            </a:r>
            <a:r>
              <a:rPr lang="en-US" sz="2800" dirty="0"/>
              <a:t> Logon </a:t>
            </a:r>
            <a:r>
              <a:rPr lang="en-US" sz="2800" dirty="0" err="1"/>
              <a:t>domen</a:t>
            </a:r>
            <a:r>
              <a:rPr lang="en-US" sz="2800" dirty="0"/>
              <a:t> je </a:t>
            </a:r>
            <a:r>
              <a:rPr lang="en-US" sz="2800" dirty="0" err="1"/>
              <a:t>prikazan</a:t>
            </a:r>
            <a:r>
              <a:rPr lang="en-US" sz="2800" dirty="0"/>
              <a:t>; </a:t>
            </a:r>
            <a:r>
              <a:rPr lang="en-US" sz="2800" dirty="0" err="1"/>
              <a:t>ipak</a:t>
            </a:r>
            <a:r>
              <a:rPr lang="en-US" sz="2800" dirty="0"/>
              <a:t>, </a:t>
            </a:r>
            <a:r>
              <a:rPr lang="en-US" sz="2800" dirty="0" err="1"/>
              <a:t>možemo</a:t>
            </a:r>
            <a:r>
              <a:rPr lang="en-US" sz="2800" dirty="0"/>
              <a:t> da </a:t>
            </a:r>
            <a:r>
              <a:rPr lang="en-US" sz="2800" dirty="0" err="1"/>
              <a:t>dodamo</a:t>
            </a:r>
            <a:r>
              <a:rPr lang="en-US" sz="2800" dirty="0"/>
              <a:t> </a:t>
            </a:r>
            <a:r>
              <a:rPr lang="en-US" sz="2800" dirty="0" err="1"/>
              <a:t>dodatne</a:t>
            </a:r>
            <a:r>
              <a:rPr lang="en-US" sz="2800" dirty="0"/>
              <a:t> </a:t>
            </a:r>
            <a:r>
              <a:rPr lang="en-US" sz="2800" dirty="0" err="1"/>
              <a:t>domene</a:t>
            </a:r>
            <a:r>
              <a:rPr lang="en-US" sz="2800" dirty="0"/>
              <a:t> </a:t>
            </a:r>
            <a:r>
              <a:rPr lang="en-US" sz="2800" dirty="0" err="1"/>
              <a:t>desnim</a:t>
            </a:r>
            <a:r>
              <a:rPr lang="en-US" sz="2800" dirty="0"/>
              <a:t> </a:t>
            </a:r>
            <a:r>
              <a:rPr lang="en-US" sz="2800" dirty="0" err="1"/>
              <a:t>klikom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Domains </a:t>
            </a:r>
            <a:r>
              <a:rPr lang="en-US" sz="2800" dirty="0" err="1"/>
              <a:t>čvor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zatim</a:t>
            </a:r>
            <a:r>
              <a:rPr lang="en-US" sz="2800" dirty="0"/>
              <a:t> </a:t>
            </a:r>
            <a:r>
              <a:rPr lang="en-US" sz="2800" dirty="0" err="1"/>
              <a:t>klik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b="1" i="1" dirty="0"/>
              <a:t>Show Domains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b="1" i="1" dirty="0" smtClean="0"/>
              <a:t>Show </a:t>
            </a:r>
            <a:r>
              <a:rPr lang="en-US" sz="2800" b="1" i="1" dirty="0"/>
              <a:t>Domains </a:t>
            </a:r>
            <a:r>
              <a:rPr lang="en-US" sz="2800" dirty="0" err="1"/>
              <a:t>dijalog</a:t>
            </a:r>
            <a:r>
              <a:rPr lang="en-US" sz="2800" dirty="0"/>
              <a:t> </a:t>
            </a:r>
            <a:r>
              <a:rPr lang="en-US" sz="2800" dirty="0" err="1"/>
              <a:t>boks</a:t>
            </a:r>
            <a:r>
              <a:rPr lang="en-US" sz="2800" dirty="0"/>
              <a:t> </a:t>
            </a:r>
            <a:r>
              <a:rPr lang="en-US" sz="2800" dirty="0" err="1"/>
              <a:t>nudi</a:t>
            </a:r>
            <a:r>
              <a:rPr lang="en-US" sz="2800" dirty="0"/>
              <a:t> </a:t>
            </a:r>
            <a:r>
              <a:rPr lang="en-US" sz="2800" dirty="0" err="1"/>
              <a:t>mogućnost</a:t>
            </a:r>
            <a:r>
              <a:rPr lang="en-US" sz="2800" dirty="0"/>
              <a:t> </a:t>
            </a:r>
            <a:r>
              <a:rPr lang="en-US" sz="2800" dirty="0" err="1"/>
              <a:t>selektovanja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uklanjanja</a:t>
            </a:r>
            <a:r>
              <a:rPr lang="en-US" sz="2800" dirty="0"/>
              <a:t> </a:t>
            </a:r>
            <a:r>
              <a:rPr lang="en-US" sz="2800" dirty="0" err="1"/>
              <a:t>domena</a:t>
            </a:r>
            <a:r>
              <a:rPr lang="en-US" sz="2800" dirty="0"/>
              <a:t> </a:t>
            </a:r>
            <a:r>
              <a:rPr lang="en-US" sz="2800" dirty="0" err="1"/>
              <a:t>iz</a:t>
            </a:r>
            <a:r>
              <a:rPr lang="en-US" sz="2800" dirty="0"/>
              <a:t> GPMC </a:t>
            </a:r>
            <a:r>
              <a:rPr lang="en-US" sz="2800" dirty="0" err="1"/>
              <a:t>konzole</a:t>
            </a:r>
            <a:r>
              <a:rPr lang="en-US" sz="28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6356" y="3244334"/>
            <a:ext cx="2779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Podešavanje</a:t>
            </a:r>
            <a:r>
              <a:rPr lang="en-US" dirty="0"/>
              <a:t> </a:t>
            </a:r>
            <a:r>
              <a:rPr lang="en-US" dirty="0" err="1"/>
              <a:t>Grupnih</a:t>
            </a:r>
            <a:r>
              <a:rPr lang="en-US" dirty="0"/>
              <a:t> </a:t>
            </a:r>
            <a:r>
              <a:rPr lang="en-US" dirty="0" err="1"/>
              <a:t>polisa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0325" y="302359"/>
            <a:ext cx="995954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Sites: </a:t>
            </a:r>
            <a:r>
              <a:rPr lang="en-US" sz="2800" dirty="0" smtClean="0"/>
              <a:t>Sites </a:t>
            </a:r>
            <a:r>
              <a:rPr lang="en-US" sz="2800" dirty="0" err="1" smtClean="0"/>
              <a:t>čvor</a:t>
            </a:r>
            <a:r>
              <a:rPr lang="en-US" sz="2800" dirty="0" smtClean="0"/>
              <a:t> </a:t>
            </a:r>
            <a:r>
              <a:rPr lang="en-US" sz="2800" dirty="0" err="1" smtClean="0"/>
              <a:t>nudi</a:t>
            </a:r>
            <a:r>
              <a:rPr lang="en-US" sz="2800" dirty="0" smtClean="0"/>
              <a:t> </a:t>
            </a:r>
            <a:r>
              <a:rPr lang="en-US" sz="2800" dirty="0" err="1" smtClean="0"/>
              <a:t>listu</a:t>
            </a:r>
            <a:r>
              <a:rPr lang="en-US" sz="2800" dirty="0" smtClean="0"/>
              <a:t> </a:t>
            </a:r>
            <a:r>
              <a:rPr lang="en-US" sz="2800" dirty="0" err="1" smtClean="0"/>
              <a:t>sajtova</a:t>
            </a:r>
            <a:r>
              <a:rPr lang="en-US" sz="2800" dirty="0" smtClean="0"/>
              <a:t> </a:t>
            </a:r>
            <a:r>
              <a:rPr lang="en-US" sz="2800" dirty="0" err="1" smtClean="0"/>
              <a:t>koji</a:t>
            </a:r>
            <a:r>
              <a:rPr lang="en-US" sz="2800" dirty="0" smtClean="0"/>
              <a:t>  se </a:t>
            </a:r>
            <a:r>
              <a:rPr lang="en-US" sz="2800" dirty="0" err="1" smtClean="0"/>
              <a:t>nalaze</a:t>
            </a:r>
            <a:r>
              <a:rPr lang="en-US" sz="2800" dirty="0" smtClean="0"/>
              <a:t> u AD </a:t>
            </a:r>
            <a:r>
              <a:rPr lang="en-US" sz="2800" dirty="0" err="1" smtClean="0"/>
              <a:t>šumi</a:t>
            </a:r>
            <a:r>
              <a:rPr lang="en-US" sz="2800" dirty="0" smtClean="0"/>
              <a:t>. Po </a:t>
            </a:r>
            <a:r>
              <a:rPr lang="en-US" sz="2800" dirty="0" err="1" smtClean="0"/>
              <a:t>defoltu</a:t>
            </a:r>
            <a:r>
              <a:rPr lang="en-US" sz="2800" dirty="0" smtClean="0"/>
              <a:t>, </a:t>
            </a:r>
            <a:r>
              <a:rPr lang="en-US" sz="2800" dirty="0" err="1" smtClean="0"/>
              <a:t>sajtovi</a:t>
            </a:r>
            <a:r>
              <a:rPr lang="en-US" sz="2800" dirty="0" smtClean="0"/>
              <a:t>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sakriveni</a:t>
            </a:r>
            <a:r>
              <a:rPr lang="en-US" sz="2800" dirty="0" smtClean="0"/>
              <a:t> u </a:t>
            </a:r>
            <a:r>
              <a:rPr lang="en-US" sz="2800" dirty="0" err="1" smtClean="0"/>
              <a:t>konzoli</a:t>
            </a:r>
            <a:r>
              <a:rPr lang="en-US" sz="2800" dirty="0" smtClean="0"/>
              <a:t>, </a:t>
            </a:r>
            <a:r>
              <a:rPr lang="en-US" sz="2800" dirty="0" err="1" smtClean="0"/>
              <a:t>ali</a:t>
            </a:r>
            <a:r>
              <a:rPr lang="en-US" sz="2800" dirty="0" smtClean="0"/>
              <a:t> </a:t>
            </a:r>
            <a:r>
              <a:rPr lang="en-US" sz="2800" dirty="0" err="1" smtClean="0"/>
              <a:t>možemo</a:t>
            </a:r>
            <a:r>
              <a:rPr lang="en-US" sz="2800" dirty="0" smtClean="0"/>
              <a:t> da </a:t>
            </a:r>
            <a:r>
              <a:rPr lang="en-US" sz="2800" dirty="0" err="1" smtClean="0"/>
              <a:t>ih</a:t>
            </a:r>
            <a:r>
              <a:rPr lang="en-US" sz="2800" dirty="0" smtClean="0"/>
              <a:t> </a:t>
            </a:r>
            <a:r>
              <a:rPr lang="en-US" sz="2800" dirty="0" err="1" smtClean="0"/>
              <a:t>dodamo</a:t>
            </a:r>
            <a:r>
              <a:rPr lang="en-US" sz="2800" dirty="0" smtClean="0"/>
              <a:t> </a:t>
            </a:r>
            <a:r>
              <a:rPr lang="en-US" sz="2800" dirty="0" err="1" smtClean="0"/>
              <a:t>desnim</a:t>
            </a:r>
            <a:r>
              <a:rPr lang="en-US" sz="2800" dirty="0" smtClean="0"/>
              <a:t> </a:t>
            </a:r>
            <a:r>
              <a:rPr lang="en-US" sz="2800" dirty="0" err="1" smtClean="0"/>
              <a:t>klikom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Sites </a:t>
            </a:r>
            <a:r>
              <a:rPr lang="en-US" sz="2800" dirty="0" err="1" smtClean="0"/>
              <a:t>čvor</a:t>
            </a:r>
            <a:r>
              <a:rPr lang="en-US" sz="2800" dirty="0" smtClean="0"/>
              <a:t>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en-US" sz="2800" dirty="0" err="1" smtClean="0"/>
              <a:t>zatim</a:t>
            </a:r>
            <a:r>
              <a:rPr lang="en-US" sz="2800" dirty="0" smtClean="0"/>
              <a:t> </a:t>
            </a:r>
            <a:r>
              <a:rPr lang="en-US" sz="2800" dirty="0" err="1" smtClean="0"/>
              <a:t>klik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i="1" dirty="0" smtClean="0"/>
              <a:t>Show Sites</a:t>
            </a:r>
            <a:r>
              <a:rPr lang="en-US" sz="2800" dirty="0" smtClean="0"/>
              <a:t>. </a:t>
            </a:r>
          </a:p>
          <a:p>
            <a:r>
              <a:rPr lang="en-US" sz="2800" dirty="0" smtClean="0"/>
              <a:t>Show Sites </a:t>
            </a:r>
            <a:r>
              <a:rPr lang="en-US" sz="2800" dirty="0" err="1" smtClean="0"/>
              <a:t>dijalog</a:t>
            </a:r>
            <a:r>
              <a:rPr lang="en-US" sz="2800" dirty="0" smtClean="0"/>
              <a:t> </a:t>
            </a:r>
            <a:r>
              <a:rPr lang="en-US" sz="2800" dirty="0" err="1" smtClean="0"/>
              <a:t>boks</a:t>
            </a:r>
            <a:r>
              <a:rPr lang="en-US" sz="2800" dirty="0" smtClean="0"/>
              <a:t> </a:t>
            </a:r>
            <a:r>
              <a:rPr lang="en-US" sz="2800" dirty="0" err="1" smtClean="0"/>
              <a:t>nudi</a:t>
            </a:r>
            <a:r>
              <a:rPr lang="en-US" sz="2800" dirty="0" smtClean="0"/>
              <a:t> </a:t>
            </a:r>
            <a:r>
              <a:rPr lang="en-US" sz="2800" dirty="0" err="1" smtClean="0"/>
              <a:t>mogućnost</a:t>
            </a:r>
            <a:r>
              <a:rPr lang="en-US" sz="2800" dirty="0" smtClean="0"/>
              <a:t> </a:t>
            </a:r>
            <a:r>
              <a:rPr lang="en-US" sz="2800" dirty="0" err="1" smtClean="0"/>
              <a:t>selektovanja</a:t>
            </a:r>
            <a:r>
              <a:rPr lang="en-US" sz="2800" dirty="0" smtClean="0"/>
              <a:t> </a:t>
            </a:r>
            <a:r>
              <a:rPr lang="en-US" sz="2800" dirty="0" err="1" smtClean="0"/>
              <a:t>ili</a:t>
            </a:r>
            <a:r>
              <a:rPr lang="en-US" sz="2800" dirty="0" smtClean="0"/>
              <a:t> </a:t>
            </a:r>
            <a:r>
              <a:rPr lang="en-US" sz="2800" dirty="0" err="1" smtClean="0"/>
              <a:t>uklanjanja</a:t>
            </a:r>
            <a:r>
              <a:rPr lang="en-US" sz="2800" dirty="0" smtClean="0"/>
              <a:t> </a:t>
            </a:r>
            <a:r>
              <a:rPr lang="en-US" sz="2800" dirty="0" err="1" smtClean="0"/>
              <a:t>sajtova</a:t>
            </a:r>
            <a:r>
              <a:rPr lang="en-US" sz="2800" dirty="0" smtClean="0"/>
              <a:t> </a:t>
            </a:r>
            <a:r>
              <a:rPr lang="en-US" sz="2800" dirty="0" err="1" smtClean="0"/>
              <a:t>iz</a:t>
            </a:r>
            <a:r>
              <a:rPr lang="en-US" sz="2800" dirty="0" smtClean="0"/>
              <a:t> GPMC </a:t>
            </a:r>
            <a:r>
              <a:rPr lang="en-US" sz="2800" dirty="0" err="1" smtClean="0"/>
              <a:t>konzole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   </a:t>
            </a:r>
            <a:r>
              <a:rPr lang="en-US" sz="2800" b="1" dirty="0" smtClean="0"/>
              <a:t>Group Policy Modeling</a:t>
            </a:r>
            <a:r>
              <a:rPr lang="en-US" sz="2800" dirty="0" smtClean="0"/>
              <a:t>: Group Policy Modeling </a:t>
            </a:r>
            <a:r>
              <a:rPr lang="en-US" sz="2800" dirty="0" err="1" smtClean="0"/>
              <a:t>čvor</a:t>
            </a:r>
            <a:r>
              <a:rPr lang="en-US" sz="2800" dirty="0" smtClean="0"/>
              <a:t> </a:t>
            </a:r>
            <a:r>
              <a:rPr lang="en-US" sz="2800" dirty="0" err="1" smtClean="0"/>
              <a:t>nudi</a:t>
            </a:r>
            <a:r>
              <a:rPr lang="en-US" sz="2800" dirty="0" smtClean="0"/>
              <a:t> </a:t>
            </a:r>
            <a:r>
              <a:rPr lang="en-US" sz="2800" dirty="0" err="1" smtClean="0"/>
              <a:t>mogućnost</a:t>
            </a:r>
            <a:r>
              <a:rPr lang="en-US" sz="2800" dirty="0" smtClean="0"/>
              <a:t> </a:t>
            </a:r>
            <a:r>
              <a:rPr lang="en-US" sz="2800" dirty="0" err="1" smtClean="0"/>
              <a:t>korišćenja</a:t>
            </a:r>
            <a:r>
              <a:rPr lang="en-US" sz="2800" dirty="0" smtClean="0"/>
              <a:t> Group Policy Modeling </a:t>
            </a:r>
            <a:r>
              <a:rPr lang="en-US" sz="2800" dirty="0" err="1" smtClean="0"/>
              <a:t>čarobnjaka</a:t>
            </a:r>
            <a:r>
              <a:rPr lang="en-US" sz="2800" dirty="0" smtClean="0"/>
              <a:t>  </a:t>
            </a:r>
            <a:r>
              <a:rPr lang="en-US" sz="2800" dirty="0" err="1" smtClean="0"/>
              <a:t>koji</a:t>
            </a:r>
            <a:r>
              <a:rPr lang="en-US" sz="2800" dirty="0" smtClean="0"/>
              <a:t> se </a:t>
            </a:r>
            <a:r>
              <a:rPr lang="en-US" sz="2800" dirty="0" err="1" smtClean="0"/>
              <a:t>odnosi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procesuiranje</a:t>
            </a:r>
            <a:r>
              <a:rPr lang="en-US" sz="2800" dirty="0" smtClean="0"/>
              <a:t>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en-US" sz="2800" dirty="0" err="1" smtClean="0"/>
              <a:t>namenu</a:t>
            </a:r>
            <a:r>
              <a:rPr lang="en-US" sz="2800" dirty="0" smtClean="0"/>
              <a:t> </a:t>
            </a:r>
            <a:r>
              <a:rPr lang="en-US" sz="2800" dirty="0" err="1" smtClean="0"/>
              <a:t>grupne</a:t>
            </a:r>
            <a:r>
              <a:rPr lang="en-US" sz="2800" dirty="0" smtClean="0"/>
              <a:t> </a:t>
            </a:r>
            <a:r>
              <a:rPr lang="en-US" sz="2800" dirty="0" err="1" smtClean="0"/>
              <a:t>polise</a:t>
            </a:r>
            <a:r>
              <a:rPr lang="en-US" sz="2800" dirty="0" smtClean="0"/>
              <a:t> </a:t>
            </a:r>
            <a:r>
              <a:rPr lang="en-US" sz="2800" dirty="0" err="1" smtClean="0"/>
              <a:t>unutar</a:t>
            </a:r>
            <a:r>
              <a:rPr lang="en-US" sz="2800" dirty="0" smtClean="0"/>
              <a:t> </a:t>
            </a:r>
            <a:r>
              <a:rPr lang="en-US" sz="2800" dirty="0" err="1" smtClean="0"/>
              <a:t>okruženja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   </a:t>
            </a:r>
            <a:r>
              <a:rPr lang="en-US" sz="2800" b="1" dirty="0" smtClean="0"/>
              <a:t>Group Policy Results</a:t>
            </a:r>
            <a:r>
              <a:rPr lang="en-US" sz="2800" dirty="0" smtClean="0"/>
              <a:t>: Group Policy Results </a:t>
            </a:r>
            <a:r>
              <a:rPr lang="en-US" sz="2800" dirty="0" err="1" smtClean="0"/>
              <a:t>čvor</a:t>
            </a:r>
            <a:r>
              <a:rPr lang="en-US" sz="2800" dirty="0" smtClean="0"/>
              <a:t> </a:t>
            </a:r>
            <a:r>
              <a:rPr lang="en-US" sz="2800" dirty="0" err="1" smtClean="0"/>
              <a:t>nudi</a:t>
            </a:r>
            <a:r>
              <a:rPr lang="en-US" sz="2800" dirty="0" smtClean="0"/>
              <a:t> </a:t>
            </a:r>
            <a:r>
              <a:rPr lang="en-US" sz="2800" dirty="0" err="1" smtClean="0"/>
              <a:t>mogućnost</a:t>
            </a:r>
            <a:r>
              <a:rPr lang="en-US" sz="2800" dirty="0" smtClean="0"/>
              <a:t> </a:t>
            </a:r>
            <a:r>
              <a:rPr lang="en-US" sz="2800" dirty="0" err="1" smtClean="0"/>
              <a:t>korišćenja</a:t>
            </a:r>
            <a:r>
              <a:rPr lang="en-US" sz="2800" dirty="0" smtClean="0"/>
              <a:t> Group Policy Results </a:t>
            </a:r>
            <a:r>
              <a:rPr lang="en-US" sz="2800" dirty="0" err="1" smtClean="0"/>
              <a:t>čarobnjaka</a:t>
            </a:r>
            <a:r>
              <a:rPr lang="en-US" sz="2800" dirty="0" smtClean="0"/>
              <a:t> </a:t>
            </a:r>
            <a:r>
              <a:rPr lang="en-US" sz="2800" dirty="0" err="1" smtClean="0"/>
              <a:t>za</a:t>
            </a:r>
            <a:r>
              <a:rPr lang="en-US" sz="2800" dirty="0" smtClean="0"/>
              <a:t> </a:t>
            </a:r>
            <a:r>
              <a:rPr lang="en-US" sz="2800" dirty="0" err="1" smtClean="0"/>
              <a:t>određivanje</a:t>
            </a:r>
            <a:r>
              <a:rPr lang="en-US" sz="2800" dirty="0" smtClean="0"/>
              <a:t> </a:t>
            </a:r>
            <a:r>
              <a:rPr lang="en-US" sz="2800" dirty="0" err="1" smtClean="0"/>
              <a:t>rezultata</a:t>
            </a:r>
            <a:r>
              <a:rPr lang="en-US" sz="2800" dirty="0" smtClean="0"/>
              <a:t> </a:t>
            </a:r>
            <a:r>
              <a:rPr lang="en-US" sz="2800" dirty="0" err="1" smtClean="0"/>
              <a:t>procesuirane</a:t>
            </a:r>
            <a:r>
              <a:rPr lang="en-US" sz="2800" dirty="0" smtClean="0"/>
              <a:t> </a:t>
            </a:r>
            <a:r>
              <a:rPr lang="en-US" sz="2800" dirty="0" err="1" smtClean="0"/>
              <a:t>polise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korisnicima</a:t>
            </a:r>
            <a:r>
              <a:rPr lang="en-US" sz="2800" dirty="0" smtClean="0"/>
              <a:t>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en-US" sz="2800" dirty="0" err="1" smtClean="0"/>
              <a:t>kompjuterima</a:t>
            </a:r>
            <a:r>
              <a:rPr lang="en-US" sz="2800" dirty="0" smtClean="0"/>
              <a:t> </a:t>
            </a:r>
            <a:r>
              <a:rPr lang="en-US" sz="2800" dirty="0"/>
              <a:t>.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9702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313208"/>
            <a:ext cx="10173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Pomoću</a:t>
            </a:r>
            <a:r>
              <a:rPr lang="en-US" sz="2800" dirty="0" smtClean="0"/>
              <a:t> </a:t>
            </a:r>
            <a:r>
              <a:rPr lang="en-US" sz="2800" dirty="0" err="1" smtClean="0"/>
              <a:t>opcije</a:t>
            </a:r>
            <a:r>
              <a:rPr lang="en-US" sz="2800" dirty="0" smtClean="0"/>
              <a:t>  </a:t>
            </a:r>
            <a:r>
              <a:rPr lang="en-US" sz="2800" b="1" i="1" dirty="0" smtClean="0"/>
              <a:t>edit </a:t>
            </a:r>
            <a:r>
              <a:rPr lang="en-US" sz="2800" dirty="0" smtClean="0"/>
              <a:t> </a:t>
            </a:r>
            <a:r>
              <a:rPr lang="en-US" sz="2800" dirty="0" err="1"/>
              <a:t>otvara</a:t>
            </a:r>
            <a:r>
              <a:rPr lang="en-US" sz="2800" dirty="0"/>
              <a:t> se </a:t>
            </a:r>
            <a:r>
              <a:rPr lang="en-US" sz="2800" dirty="0" err="1"/>
              <a:t>sledeći</a:t>
            </a:r>
            <a:r>
              <a:rPr lang="en-US" sz="2800" dirty="0"/>
              <a:t> </a:t>
            </a:r>
            <a:r>
              <a:rPr lang="en-US" sz="2800" dirty="0" err="1"/>
              <a:t>prozor</a:t>
            </a:r>
            <a:r>
              <a:rPr lang="en-US" sz="2800" dirty="0"/>
              <a:t> </a:t>
            </a:r>
            <a:r>
              <a:rPr lang="en-US" sz="2800" dirty="0" err="1"/>
              <a:t>za</a:t>
            </a:r>
            <a:r>
              <a:rPr lang="en-US" sz="2800" dirty="0"/>
              <a:t> </a:t>
            </a:r>
            <a:r>
              <a:rPr lang="en-US" sz="2800" dirty="0" err="1"/>
              <a:t>definisanje</a:t>
            </a:r>
            <a:r>
              <a:rPr lang="en-US" sz="2800" dirty="0"/>
              <a:t> </a:t>
            </a:r>
            <a:r>
              <a:rPr lang="en-US" sz="2800" dirty="0" err="1"/>
              <a:t>polisi</a:t>
            </a:r>
            <a:r>
              <a:rPr lang="en-US" sz="2800" dirty="0"/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554" t="11712" r="51752" b="6106"/>
          <a:stretch/>
        </p:blipFill>
        <p:spPr>
          <a:xfrm>
            <a:off x="910280" y="1058851"/>
            <a:ext cx="9960919" cy="531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4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1009</Words>
  <Application>Microsoft Office PowerPoint</Application>
  <PresentationFormat>Widescreen</PresentationFormat>
  <Paragraphs>57</Paragraphs>
  <Slides>20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Grupne polise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Grupne polise</dc:title>
  <dc:creator>Korisnik</dc:creator>
  <cp:lastModifiedBy>Korisnik</cp:lastModifiedBy>
  <cp:revision>23</cp:revision>
  <dcterms:created xsi:type="dcterms:W3CDTF">2021-02-22T05:00:39Z</dcterms:created>
  <dcterms:modified xsi:type="dcterms:W3CDTF">2021-03-07T10:09:23Z</dcterms:modified>
</cp:coreProperties>
</file>