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3" r:id="rId5"/>
    <p:sldId id="260" r:id="rId6"/>
    <p:sldId id="261" r:id="rId7"/>
    <p:sldId id="262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D2C8F-26C4-4799-A23F-A863009E374C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5B61-2076-412C-A9E5-7CA13CC170A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D2C8F-26C4-4799-A23F-A863009E374C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5B61-2076-412C-A9E5-7CA13CC170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D2C8F-26C4-4799-A23F-A863009E374C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5B61-2076-412C-A9E5-7CA13CC170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D2C8F-26C4-4799-A23F-A863009E374C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5B61-2076-412C-A9E5-7CA13CC170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D2C8F-26C4-4799-A23F-A863009E374C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5B61-2076-412C-A9E5-7CA13CC170A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D2C8F-26C4-4799-A23F-A863009E374C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5B61-2076-412C-A9E5-7CA13CC170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D2C8F-26C4-4799-A23F-A863009E374C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5B61-2076-412C-A9E5-7CA13CC170A4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D2C8F-26C4-4799-A23F-A863009E374C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5B61-2076-412C-A9E5-7CA13CC170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D2C8F-26C4-4799-A23F-A863009E374C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5B61-2076-412C-A9E5-7CA13CC170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D2C8F-26C4-4799-A23F-A863009E374C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5B61-2076-412C-A9E5-7CA13CC170A4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D2C8F-26C4-4799-A23F-A863009E374C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5B61-2076-412C-A9E5-7CA13CC170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93BD2C8F-26C4-4799-A23F-A863009E374C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11445B61-2076-412C-A9E5-7CA13CC170A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Barok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1315" y="3242706"/>
            <a:ext cx="5343945" cy="283804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5098885" cy="306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685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Domaći zadatak </a:t>
            </a:r>
          </a:p>
          <a:p>
            <a:pPr marL="0" indent="0">
              <a:buNone/>
            </a:pPr>
            <a:r>
              <a:rPr lang="sr-Latn-ME" dirty="0" smtClean="0"/>
              <a:t>1.Opiši Osmanov lik.</a:t>
            </a:r>
          </a:p>
          <a:p>
            <a:pPr marL="0" indent="0">
              <a:buNone/>
            </a:pPr>
            <a:r>
              <a:rPr lang="sr-Latn-ME" dirty="0" smtClean="0"/>
              <a:t>2.Da li je  Osman svjestan  položaja u kome se našao?</a:t>
            </a:r>
          </a:p>
          <a:p>
            <a:pPr marL="0" indent="0">
              <a:buNone/>
            </a:pPr>
            <a:r>
              <a:rPr lang="sr-Latn-ME" dirty="0" smtClean="0"/>
              <a:t>3. Kakav je odnos vlasti i pojedinca?</a:t>
            </a:r>
          </a:p>
          <a:p>
            <a:pPr marL="0" indent="0">
              <a:buNone/>
            </a:pPr>
            <a:r>
              <a:rPr lang="sr-Latn-ME" dirty="0" smtClean="0"/>
              <a:t>4. Objasni odlike baroka.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202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Barok</a:t>
            </a:r>
            <a:r>
              <a:rPr lang="en-US" dirty="0" smtClean="0"/>
              <a:t> </a:t>
            </a:r>
            <a:r>
              <a:rPr lang="sr-Latn-ME" dirty="0" smtClean="0"/>
              <a:t>( od španskog baruecco, portugalskog barocco-nepravilne, neobrađene perle - biseri) označava epohu  nakon renesanse i predstavlja književne i umjetničke pojave koje su veoma razlikuju od renesanse.</a:t>
            </a:r>
          </a:p>
          <a:p>
            <a:r>
              <a:rPr lang="sr-Latn-ME" dirty="0" smtClean="0"/>
              <a:t>Ne može se precizno odrediti kada se barok javlja, ali se uglavnom smješta u drugu polovinu XVI i prvu polovinu XVII v.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333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692696"/>
            <a:ext cx="7543800" cy="5335488"/>
          </a:xfrm>
        </p:spPr>
        <p:txBody>
          <a:bodyPr>
            <a:normAutofit fontScale="85000" lnSpcReduction="20000"/>
          </a:bodyPr>
          <a:lstStyle/>
          <a:p>
            <a:r>
              <a:rPr lang="sr-Latn-ME" dirty="0" smtClean="0"/>
              <a:t>Kolijevka baroka je Italija. Barokne forme javljaju se u slikarstvu, arhiktekturi , vajarstvu i književnosti. </a:t>
            </a:r>
          </a:p>
          <a:p>
            <a:r>
              <a:rPr lang="sr-Latn-ME" dirty="0" smtClean="0"/>
              <a:t>Barokna forma se ogleda u tzv. </a:t>
            </a:r>
            <a:r>
              <a:rPr lang="sr-Latn-ME" i="1" dirty="0" smtClean="0"/>
              <a:t>manirizmu</a:t>
            </a:r>
            <a:r>
              <a:rPr lang="sr-Latn-ME" dirty="0" smtClean="0"/>
              <a:t>( upotreba određenog stila, manira) u umjetnosti .</a:t>
            </a:r>
          </a:p>
          <a:p>
            <a:r>
              <a:rPr lang="sr-Latn-ME" dirty="0" smtClean="0"/>
              <a:t>U književnosti manirizam  je zavisno od zemlje gdje je bio prisutan dobijao i različita imena:</a:t>
            </a:r>
          </a:p>
          <a:p>
            <a:pPr marL="0" indent="0">
              <a:buNone/>
            </a:pPr>
            <a:r>
              <a:rPr lang="sr-Latn-ME" dirty="0" smtClean="0"/>
              <a:t> </a:t>
            </a:r>
            <a:r>
              <a:rPr lang="en-US" i="1" dirty="0"/>
              <a:t>m</a:t>
            </a:r>
            <a:r>
              <a:rPr lang="sr-Latn-ME" i="1" dirty="0" smtClean="0"/>
              <a:t>arinizam </a:t>
            </a:r>
            <a:r>
              <a:rPr lang="sr-Latn-ME" dirty="0" smtClean="0"/>
              <a:t>po pjesniku Đambatisti Mariniju, čije je programsko načelo</a:t>
            </a:r>
            <a:r>
              <a:rPr lang="sr-Cyrl-ME" dirty="0" smtClean="0"/>
              <a:t>:</a:t>
            </a:r>
            <a:r>
              <a:rPr lang="sr-Latn-ME" dirty="0" smtClean="0"/>
              <a:t> „Čitaoca treba začuditi“ </a:t>
            </a:r>
            <a:r>
              <a:rPr lang="sr-Latn-ME" dirty="0"/>
              <a:t>.</a:t>
            </a:r>
            <a:endParaRPr lang="sr-Latn-ME" dirty="0" smtClean="0"/>
          </a:p>
          <a:p>
            <a:pPr marL="0" indent="0">
              <a:buNone/>
            </a:pPr>
            <a:r>
              <a:rPr lang="en-US" i="1" dirty="0" smtClean="0"/>
              <a:t>g</a:t>
            </a:r>
            <a:r>
              <a:rPr lang="sr-Latn-ME" i="1" dirty="0" smtClean="0"/>
              <a:t>ongorizam </a:t>
            </a:r>
            <a:r>
              <a:rPr lang="sr-Latn-ME" dirty="0" smtClean="0"/>
              <a:t>( Španija) po pjesniku Luisu </a:t>
            </a:r>
            <a:r>
              <a:rPr lang="sr-Latn-ME" dirty="0" smtClean="0"/>
              <a:t>Gongori</a:t>
            </a:r>
            <a:r>
              <a:rPr lang="en-US" dirty="0" smtClean="0"/>
              <a:t>,</a:t>
            </a:r>
            <a:r>
              <a:rPr lang="en-US" dirty="0"/>
              <a:t> </a:t>
            </a:r>
            <a:r>
              <a:rPr lang="sr-Latn-ME" dirty="0" smtClean="0"/>
              <a:t>odlikuje </a:t>
            </a:r>
            <a:r>
              <a:rPr lang="sr-Latn-ME" dirty="0" smtClean="0"/>
              <a:t>ga neprirodnost u kazivanju. Predstavnici Lope de Vega, Pedro Kalderon de la Barka.</a:t>
            </a:r>
          </a:p>
          <a:p>
            <a:pPr marL="0" indent="0">
              <a:buNone/>
            </a:pPr>
            <a:r>
              <a:rPr lang="sr-Cyrl-ME" i="1" dirty="0"/>
              <a:t>ј</a:t>
            </a:r>
            <a:r>
              <a:rPr lang="sr-Latn-ME" i="1" dirty="0" smtClean="0"/>
              <a:t>ufjuizam </a:t>
            </a:r>
            <a:r>
              <a:rPr lang="sr-Latn-ME" dirty="0" smtClean="0"/>
              <a:t>( Engleska) odlikuje ga pretjeranost prilikom upotrebe stilskih figura.</a:t>
            </a:r>
          </a:p>
          <a:p>
            <a:pPr marL="0" indent="0">
              <a:buNone/>
            </a:pPr>
            <a:r>
              <a:rPr lang="en-US" i="1" dirty="0" smtClean="0"/>
              <a:t>p</a:t>
            </a:r>
            <a:r>
              <a:rPr lang="sr-Latn-ME" i="1" dirty="0" smtClean="0"/>
              <a:t>recioznost </a:t>
            </a:r>
            <a:r>
              <a:rPr lang="sr-Latn-ME" dirty="0" smtClean="0"/>
              <a:t>( Francuska) po preciozama, damama iz salona gospođe de Rambuje, kod koje su se skupljali najveći predstavnici francuske umjetnosti. Ponašanje precioza ismijao je  Žan Batist Poklen-Molijer u „Smiješnim preciozama“. </a:t>
            </a:r>
            <a:r>
              <a:rPr lang="sr-Latn-ME" dirty="0" smtClean="0"/>
              <a:t>Preci</a:t>
            </a:r>
            <a:r>
              <a:rPr lang="en-US" dirty="0" smtClean="0"/>
              <a:t>o</a:t>
            </a:r>
            <a:r>
              <a:rPr lang="sr-Latn-ME" dirty="0" smtClean="0"/>
              <a:t>znost </a:t>
            </a:r>
            <a:r>
              <a:rPr lang="sr-Latn-ME" dirty="0" smtClean="0"/>
              <a:t>dakle odlikuje neprirodnost u jeziku.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400854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Latn-ME" dirty="0"/>
              <a:t>Barokni stil karakteriše izraziti prodor hrišćanske mistike u vedru renesansu.</a:t>
            </a:r>
          </a:p>
          <a:p>
            <a:pPr marL="0" indent="0">
              <a:buNone/>
            </a:pPr>
            <a:r>
              <a:rPr lang="sr-Latn-ME" dirty="0"/>
              <a:t>Glavne stilske osobine baroka su gomilanje izražajnih sredstava i </a:t>
            </a:r>
            <a:r>
              <a:rPr lang="sr-Latn-ME" dirty="0" smtClean="0"/>
              <a:t>pretjeranosti </a:t>
            </a:r>
            <a:r>
              <a:rPr lang="sr-Latn-ME" dirty="0"/>
              <a:t>u izrazu. Dominiraju religiozna osjećanja, naglašavanje prolaznosti kao i odsustvo jednostavnosti u izrazu. </a:t>
            </a:r>
            <a:endParaRPr lang="en-US" dirty="0" smtClean="0"/>
          </a:p>
          <a:p>
            <a:pPr>
              <a:lnSpc>
                <a:spcPct val="90000"/>
              </a:lnSpc>
              <a:buNone/>
            </a:pPr>
            <a:endParaRPr lang="en-US" u="sng" dirty="0" smtClean="0"/>
          </a:p>
          <a:p>
            <a:pPr>
              <a:lnSpc>
                <a:spcPct val="90000"/>
              </a:lnSpc>
              <a:buNone/>
            </a:pPr>
            <a:r>
              <a:rPr lang="hr-HR" u="sng" dirty="0" smtClean="0"/>
              <a:t>Teme</a:t>
            </a:r>
            <a:r>
              <a:rPr lang="hr-HR" dirty="0"/>
              <a:t>: ljubav, smrt, ljudska sudbina, prolaznost ovozemaljskog; biblijska, mitološka i istorijska tematika</a:t>
            </a:r>
          </a:p>
          <a:p>
            <a:pPr>
              <a:lnSpc>
                <a:spcPct val="90000"/>
              </a:lnSpc>
            </a:pPr>
            <a:endParaRPr lang="hr-HR" dirty="0"/>
          </a:p>
          <a:p>
            <a:pPr>
              <a:lnSpc>
                <a:spcPct val="90000"/>
              </a:lnSpc>
              <a:buNone/>
            </a:pPr>
            <a:r>
              <a:rPr lang="hr-HR" u="sng" dirty="0"/>
              <a:t>Književne vrste</a:t>
            </a:r>
            <a:r>
              <a:rPr lang="hr-HR" dirty="0"/>
              <a:t>: istorijski i religiozni epovi, religiozne poeme, komedije, melodrame, istorijske drame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473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Latn-ME" dirty="0" smtClean="0"/>
              <a:t>Krsto  Ivanović ( 1628-1688) </a:t>
            </a:r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sr-Latn-ME" i="1" dirty="0" smtClean="0"/>
              <a:t>Pozorišne uspomene iz Venecije</a:t>
            </a:r>
          </a:p>
          <a:p>
            <a:pPr marL="0" indent="0">
              <a:buNone/>
            </a:pPr>
            <a:r>
              <a:rPr lang="sr-Latn-ME" i="1" dirty="0"/>
              <a:t> </a:t>
            </a:r>
            <a:endParaRPr lang="sr-Latn-ME" i="1" dirty="0" smtClean="0"/>
          </a:p>
          <a:p>
            <a:pPr marL="0" indent="0">
              <a:buNone/>
            </a:pPr>
            <a:r>
              <a:rPr lang="sr-Latn-ME" dirty="0" smtClean="0"/>
              <a:t>Rođen u Budvi. Doktorirao je u Padovi na jednom od najstarijih evropskih univerziteta. Pisao je melodrame,  pjesme  i istoriografske spise ( </a:t>
            </a:r>
            <a:r>
              <a:rPr lang="sr-Latn-ME" i="1" dirty="0" smtClean="0"/>
              <a:t>Budvanski anali </a:t>
            </a:r>
            <a:r>
              <a:rPr lang="sr-Latn-ME" dirty="0" smtClean="0"/>
              <a:t> i </a:t>
            </a:r>
            <a:r>
              <a:rPr lang="sr-Latn-ME" i="1" dirty="0" smtClean="0"/>
              <a:t>Istorija rata Svete lige protiv Turaka</a:t>
            </a:r>
            <a:r>
              <a:rPr lang="sr-Latn-ME" dirty="0" smtClean="0"/>
              <a:t>).</a:t>
            </a:r>
          </a:p>
          <a:p>
            <a:pPr marL="0" indent="0">
              <a:buNone/>
            </a:pPr>
            <a:r>
              <a:rPr lang="sr-Latn-ME" dirty="0" smtClean="0"/>
              <a:t>Djela je objavio u knjizi </a:t>
            </a:r>
            <a:r>
              <a:rPr lang="sr-Latn-ME" i="1" dirty="0" smtClean="0"/>
              <a:t>Minerva za stolom </a:t>
            </a:r>
            <a:r>
              <a:rPr lang="sr-Latn-ME" dirty="0" smtClean="0"/>
              <a:t>koja je imala dva izdanja 1681. i 1688. godine. Mladost je proveo u Budvi a ostatak života u Veneciji i Veroni.</a:t>
            </a:r>
            <a:endParaRPr lang="en-US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4295459"/>
            <a:ext cx="260985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444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i="1" dirty="0" smtClean="0"/>
              <a:t>Pozorišne uspomene iz Venecije</a:t>
            </a:r>
          </a:p>
          <a:p>
            <a:r>
              <a:rPr lang="sr-Latn-ME" dirty="0" smtClean="0"/>
              <a:t>Memoarska proza</a:t>
            </a:r>
          </a:p>
          <a:p>
            <a:r>
              <a:rPr lang="sr-Latn-ME" dirty="0" smtClean="0"/>
              <a:t>Odlika memoarske proze je iznošenje piščevog stava i razmišljanja.</a:t>
            </a:r>
          </a:p>
          <a:p>
            <a:r>
              <a:rPr lang="sr-Latn-ME" dirty="0" smtClean="0"/>
              <a:t>Pisac opisuje ono što je vidio u Veneciji i njenim pozorištima</a:t>
            </a:r>
          </a:p>
          <a:p>
            <a:r>
              <a:rPr lang="sr-Latn-ME" dirty="0" smtClean="0"/>
              <a:t>Daje nam sliku pozorišta iznutra jer je i sam veliki dio života proveo radeći u njemu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1423" y="4005064"/>
            <a:ext cx="5832648" cy="230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405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Domaći zadatak</a:t>
            </a:r>
          </a:p>
          <a:p>
            <a:r>
              <a:rPr lang="sr-Latn-ME" dirty="0" smtClean="0"/>
              <a:t>Kritički potumači stav:„Da li je dobro ili loše </a:t>
            </a:r>
            <a:endParaRPr lang="en-US" dirty="0" smtClean="0"/>
          </a:p>
          <a:p>
            <a:r>
              <a:rPr lang="sr-Latn-ME" dirty="0" smtClean="0"/>
              <a:t>što </a:t>
            </a:r>
            <a:r>
              <a:rPr lang="sr-Latn-ME" dirty="0" smtClean="0"/>
              <a:t>su se na svijetu pojavila pozorišta“?</a:t>
            </a:r>
          </a:p>
          <a:p>
            <a:r>
              <a:rPr lang="sr-Latn-ME" dirty="0" smtClean="0"/>
              <a:t>Napiši esej na temu „ Moja  pozorišna uspomena“ (kakav je utisak na tebe ostavilo pozorište, predstava prostor, scenografija , glumci)</a:t>
            </a:r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560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54416" cy="53354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Ivan </a:t>
            </a:r>
            <a:r>
              <a:rPr lang="en-US" dirty="0" err="1" smtClean="0"/>
              <a:t>Gunduli</a:t>
            </a:r>
            <a:r>
              <a:rPr lang="sr-Latn-ME" dirty="0" smtClean="0"/>
              <a:t>ć( 1589-1638)</a:t>
            </a:r>
          </a:p>
          <a:p>
            <a:pPr marL="0" indent="0">
              <a:buNone/>
            </a:pPr>
            <a:r>
              <a:rPr lang="sr-Latn-ME" i="1" dirty="0" smtClean="0"/>
              <a:t>Osman</a:t>
            </a:r>
          </a:p>
          <a:p>
            <a:pPr marL="0" indent="0">
              <a:buNone/>
            </a:pPr>
            <a:r>
              <a:rPr lang="sr-Latn-ME" dirty="0" smtClean="0"/>
              <a:t>Ivan Gundulić rođen je Dubrovniku  u plemićkoj porodici.</a:t>
            </a:r>
          </a:p>
          <a:p>
            <a:pPr marL="0" indent="0">
              <a:buNone/>
            </a:pPr>
            <a:r>
              <a:rPr lang="sr-Latn-ME" dirty="0" smtClean="0"/>
              <a:t>Vaspitavan je strogom hrišćanskom duhu, što će se prepoznati i u njegovom stvaralaštvu.</a:t>
            </a:r>
          </a:p>
          <a:p>
            <a:pPr marL="0" indent="0">
              <a:buNone/>
            </a:pPr>
            <a:r>
              <a:rPr lang="sr-Latn-ME" dirty="0" smtClean="0"/>
              <a:t>Njegova lirika ima pobožno-refleksivni karakter.</a:t>
            </a:r>
          </a:p>
          <a:p>
            <a:pPr marL="0" indent="0">
              <a:buNone/>
            </a:pPr>
            <a:r>
              <a:rPr lang="sr-Latn-ME" i="1" dirty="0" smtClean="0"/>
              <a:t>Osman </a:t>
            </a:r>
            <a:r>
              <a:rPr lang="sr-Latn-ME" dirty="0" smtClean="0"/>
              <a:t>je njegovo poslednje i najveće djelo.</a:t>
            </a:r>
          </a:p>
          <a:p>
            <a:pPr marL="0" indent="0">
              <a:buNone/>
            </a:pPr>
            <a:r>
              <a:rPr lang="sr-Latn-ME" dirty="0" smtClean="0"/>
              <a:t>Tema ovog epa je sudbina turskog sultana Osmana II(1604-1622) koji je svrgnut i pogubljen.</a:t>
            </a:r>
          </a:p>
          <a:p>
            <a:pPr marL="0" indent="0">
              <a:buNone/>
            </a:pPr>
            <a:r>
              <a:rPr lang="sr-Latn-ME" dirty="0" smtClean="0"/>
              <a:t>Ep je zamišljen tako da se sastoji od dvadeset pjevanja, od kojih su dva izgubljena ili nisu ni napisana. Kasnije su spjev pokušali dopuniti Marin Zlatarić, Pjerko Sorkočević i Ivan Mažuranić.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089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40749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r-Latn-ME" dirty="0" smtClean="0"/>
              <a:t>Fabula je usmjerena na događaje  poslednjih mjeseci Osmanovog života, nakon  poraza i neuspjele bitke s poljskom vojskom kod Hoćima u Moldaviji.</a:t>
            </a:r>
          </a:p>
          <a:p>
            <a:pPr marL="0" indent="0">
              <a:buNone/>
            </a:pPr>
            <a:r>
              <a:rPr lang="sr-Latn-ME" dirty="0" smtClean="0"/>
              <a:t>Naglašeni su djelovi o ljudskoj sudbini.</a:t>
            </a:r>
          </a:p>
          <a:p>
            <a:pPr marL="0" indent="0">
              <a:buNone/>
            </a:pPr>
            <a:r>
              <a:rPr lang="sr-Latn-ME" dirty="0" smtClean="0"/>
              <a:t>Uz Osmanova razmišljanja o ženidbi i njegovim vojnim planovima, pojavljuju se i ljubavne priče o Krunoslavi, Sokolici, Sunčanici.</a:t>
            </a:r>
          </a:p>
          <a:p>
            <a:pPr marL="0" indent="0">
              <a:buNone/>
            </a:pPr>
            <a:r>
              <a:rPr lang="sr-Latn-ME" dirty="0" smtClean="0"/>
              <a:t>Imamo i elemente mitologije ( Lucifer i njegova svita u paklu)</a:t>
            </a:r>
          </a:p>
          <a:p>
            <a:pPr marL="0" indent="0">
              <a:buNone/>
            </a:pPr>
            <a:r>
              <a:rPr lang="sr-Latn-ME" dirty="0" smtClean="0"/>
              <a:t>Osmanov poraz kod Hoćima, Gundulić smatra velikom pobjedom hrišćanstva i početak Osmanovog kraja, najava kraja turskih osvajanja. </a:t>
            </a:r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sr-Latn-ME" dirty="0" smtClean="0"/>
              <a:t>)Djelo nije ujednačeno </a:t>
            </a:r>
          </a:p>
          <a:p>
            <a:pPr marL="0" indent="0">
              <a:buNone/>
            </a:pPr>
            <a:r>
              <a:rPr lang="sr-Latn-ME" dirty="0" smtClean="0"/>
              <a:t>2)Ljubavne epizode se u uklapaju u istorijska izlaganja.</a:t>
            </a:r>
          </a:p>
          <a:p>
            <a:pPr marL="0" indent="0">
              <a:buNone/>
            </a:pPr>
            <a:r>
              <a:rPr lang="sr-Latn-ME" dirty="0" smtClean="0"/>
              <a:t>Gundulić počinje spjev govoreći o prolaznosti.</a:t>
            </a:r>
          </a:p>
          <a:p>
            <a:pPr marL="0" indent="0">
              <a:buNone/>
            </a:pPr>
            <a:r>
              <a:rPr lang="sr-Latn-ME" dirty="0" smtClean="0"/>
              <a:t>Motiv prolaznosti se prožima kroz čitav ep, obuhvata sve segmente, državu, kulturu, vlast, moć.</a:t>
            </a:r>
          </a:p>
          <a:p>
            <a:pPr marL="0" indent="0">
              <a:buNone/>
            </a:pPr>
            <a:r>
              <a:rPr lang="sr-Latn-ME" dirty="0" smtClean="0"/>
              <a:t>U prvom pjevanju prikazuje se Hoćimska bitka kroz Osmanovo sjećanje.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9368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190</TotalTime>
  <Words>713</Words>
  <Application>Microsoft Office PowerPoint</Application>
  <PresentationFormat>On-screen Show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NewsPrint</vt:lpstr>
      <vt:lpstr>Barok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Barok</dc:title>
  <dc:creator>Korisnik</dc:creator>
  <cp:lastModifiedBy>Korisnik</cp:lastModifiedBy>
  <cp:revision>21</cp:revision>
  <dcterms:created xsi:type="dcterms:W3CDTF">2020-08-15T14:14:47Z</dcterms:created>
  <dcterms:modified xsi:type="dcterms:W3CDTF">2020-10-04T15:06:38Z</dcterms:modified>
</cp:coreProperties>
</file>