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368" autoAdjust="0"/>
    <p:restoredTop sz="94660"/>
  </p:normalViewPr>
  <p:slideViewPr>
    <p:cSldViewPr>
      <p:cViewPr varScale="1">
        <p:scale>
          <a:sx n="68" d="100"/>
          <a:sy n="68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E6746EB-2634-4666-A608-29F5102875A1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0B500EF-CBBD-4A4E-BFB4-5FA41C67004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6746EB-2634-4666-A608-29F5102875A1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B500EF-CBBD-4A4E-BFB4-5FA41C6700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2E6746EB-2634-4666-A608-29F5102875A1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0B500EF-CBBD-4A4E-BFB4-5FA41C6700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6746EB-2634-4666-A608-29F5102875A1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B500EF-CBBD-4A4E-BFB4-5FA41C6700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E6746EB-2634-4666-A608-29F5102875A1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60B500EF-CBBD-4A4E-BFB4-5FA41C67004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6746EB-2634-4666-A608-29F5102875A1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B500EF-CBBD-4A4E-BFB4-5FA41C6700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6746EB-2634-4666-A608-29F5102875A1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B500EF-CBBD-4A4E-BFB4-5FA41C6700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6746EB-2634-4666-A608-29F5102875A1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B500EF-CBBD-4A4E-BFB4-5FA41C6700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E6746EB-2634-4666-A608-29F5102875A1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B500EF-CBBD-4A4E-BFB4-5FA41C6700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6746EB-2634-4666-A608-29F5102875A1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B500EF-CBBD-4A4E-BFB4-5FA41C6700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6746EB-2634-4666-A608-29F5102875A1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B500EF-CBBD-4A4E-BFB4-5FA41C67004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2E6746EB-2634-4666-A608-29F5102875A1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0B500EF-CBBD-4A4E-BFB4-5FA41C67004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 A DESCRIPTION OF A PERSON Essay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When you want to describe a person in an email you need to have:</a:t>
            </a:r>
            <a:endParaRPr lang="en-US" sz="2400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57224" y="3643314"/>
            <a:ext cx="5753130" cy="2564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571472" y="1785926"/>
            <a:ext cx="564360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- An opening like in an example below</a:t>
            </a:r>
            <a:r>
              <a:rPr lang="sr-Latn-ME" sz="3200" dirty="0" smtClean="0"/>
              <a:t> (primjer uvoda)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7696200" cy="6455736"/>
          </a:xfrm>
        </p:spPr>
        <p:txBody>
          <a:bodyPr>
            <a:normAutofit fontScale="92500" lnSpcReduction="20000"/>
          </a:bodyPr>
          <a:lstStyle/>
          <a:p>
            <a:r>
              <a:rPr lang="en-US" sz="3600" dirty="0" smtClean="0"/>
              <a:t>Body</a:t>
            </a:r>
            <a:r>
              <a:rPr lang="en-US" sz="3600" dirty="0" smtClean="0"/>
              <a:t> </a:t>
            </a:r>
            <a:r>
              <a:rPr lang="en-US" sz="3600" dirty="0" smtClean="0"/>
              <a:t>– when writing a body, you have to:</a:t>
            </a:r>
          </a:p>
          <a:p>
            <a:pPr marL="514350" indent="-514350">
              <a:buNone/>
            </a:pPr>
            <a:r>
              <a:rPr lang="en-US" dirty="0" smtClean="0"/>
              <a:t>1. Mention </a:t>
            </a:r>
            <a:r>
              <a:rPr lang="en-US" u="sng" dirty="0" smtClean="0">
                <a:solidFill>
                  <a:schemeClr val="tx2"/>
                </a:solidFill>
              </a:rPr>
              <a:t>age (</a:t>
            </a:r>
            <a:r>
              <a:rPr lang="en-US" u="sng" dirty="0" err="1" smtClean="0">
                <a:solidFill>
                  <a:schemeClr val="tx2"/>
                </a:solidFill>
              </a:rPr>
              <a:t>navedite</a:t>
            </a:r>
            <a:r>
              <a:rPr lang="en-US" u="sng" dirty="0" smtClean="0">
                <a:solidFill>
                  <a:schemeClr val="tx2"/>
                </a:solidFill>
              </a:rPr>
              <a:t> </a:t>
            </a:r>
            <a:r>
              <a:rPr lang="en-US" u="sng" dirty="0" err="1" smtClean="0">
                <a:solidFill>
                  <a:schemeClr val="tx2"/>
                </a:solidFill>
              </a:rPr>
              <a:t>godine</a:t>
            </a:r>
            <a:r>
              <a:rPr lang="en-US" dirty="0" smtClean="0"/>
              <a:t>)</a:t>
            </a:r>
          </a:p>
          <a:p>
            <a:pPr marL="514350" indent="-514350"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-He/she is 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about my/your/our age</a:t>
            </a:r>
          </a:p>
          <a:p>
            <a:pPr marL="514350" indent="-514350"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-He/she is  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in his/her teens, early/mid/late twenties</a:t>
            </a:r>
            <a:endParaRPr lang="sr-Latn-ME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endParaRPr lang="en-US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US" dirty="0" smtClean="0">
                <a:latin typeface="+mj-lt"/>
                <a:cs typeface="Times New Roman" pitchFamily="18" charset="0"/>
              </a:rPr>
              <a:t>2. Describe </a:t>
            </a:r>
            <a:r>
              <a:rPr lang="en-US" u="sng" dirty="0" smtClean="0">
                <a:solidFill>
                  <a:schemeClr val="tx2"/>
                </a:solidFill>
                <a:latin typeface="+mj-lt"/>
                <a:cs typeface="Times New Roman" pitchFamily="18" charset="0"/>
              </a:rPr>
              <a:t>personality and interests </a:t>
            </a:r>
            <a:r>
              <a:rPr lang="en-US" dirty="0" smtClean="0">
                <a:latin typeface="+mj-lt"/>
                <a:cs typeface="Times New Roman" pitchFamily="18" charset="0"/>
              </a:rPr>
              <a:t>(</a:t>
            </a:r>
            <a:r>
              <a:rPr lang="en-US" dirty="0" err="1" smtClean="0">
                <a:latin typeface="+mj-lt"/>
                <a:cs typeface="Times New Roman" pitchFamily="18" charset="0"/>
              </a:rPr>
              <a:t>opi</a:t>
            </a:r>
            <a:r>
              <a:rPr lang="sr-Latn-ME" dirty="0" smtClean="0">
                <a:latin typeface="+mj-lt"/>
                <a:cs typeface="Times New Roman" pitchFamily="18" charset="0"/>
              </a:rPr>
              <a:t>šite </a:t>
            </a:r>
            <a:r>
              <a:rPr lang="sr-Latn-ME" u="sng" dirty="0" smtClean="0">
                <a:solidFill>
                  <a:schemeClr val="tx2"/>
                </a:solidFill>
                <a:latin typeface="+mj-lt"/>
                <a:cs typeface="Times New Roman" pitchFamily="18" charset="0"/>
              </a:rPr>
              <a:t>ličnost i interese</a:t>
            </a:r>
            <a:r>
              <a:rPr lang="en-US" dirty="0" smtClean="0">
                <a:latin typeface="+mj-lt"/>
                <a:cs typeface="Times New Roman" pitchFamily="18" charset="0"/>
              </a:rPr>
              <a:t>)</a:t>
            </a:r>
            <a:endParaRPr lang="sr-Latn-ME" dirty="0" smtClean="0">
              <a:latin typeface="+mj-lt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sr-Latn-ME" i="1" dirty="0" smtClean="0">
                <a:latin typeface="Times New Roman" pitchFamily="18" charset="0"/>
                <a:cs typeface="Times New Roman" pitchFamily="18" charset="0"/>
              </a:rPr>
              <a:t>He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’s 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 very easy-going, interesting person</a:t>
            </a:r>
          </a:p>
          <a:p>
            <a:pPr marL="514350" indent="-514350"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-She’s 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 sort /type/ kind of person who always remembers your birthday/ loves kids</a:t>
            </a:r>
          </a:p>
          <a:p>
            <a:pPr marL="514350" indent="-514350"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-She’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 make a great teacher/doctor/friend</a:t>
            </a:r>
          </a:p>
          <a:p>
            <a:pPr marL="514350" indent="-514350"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-He’s 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into music /fashion /skateboarding.</a:t>
            </a:r>
          </a:p>
          <a:p>
            <a:pPr marL="514350" indent="-514350"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-He 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has a great sense of humor</a:t>
            </a:r>
          </a:p>
          <a:p>
            <a:pPr marL="514350" indent="-514350"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-She’s  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caring / charming / outgoing/ reliable</a:t>
            </a:r>
          </a:p>
          <a:p>
            <a:pPr marL="514350" indent="-514350"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-She is 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childish/ cheeky/ arrogant/ rude</a:t>
            </a:r>
          </a:p>
          <a:p>
            <a:pPr marL="514350" indent="-514350">
              <a:buNone/>
            </a:pP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8143900" cy="6858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3. Describe </a:t>
            </a:r>
            <a:r>
              <a:rPr lang="en-US" u="sng" dirty="0" smtClean="0">
                <a:solidFill>
                  <a:schemeClr val="tx2"/>
                </a:solidFill>
              </a:rPr>
              <a:t>hair, eyes, skin and face</a:t>
            </a:r>
            <a:r>
              <a:rPr lang="sr-Latn-ME" u="sng" dirty="0" smtClean="0">
                <a:solidFill>
                  <a:schemeClr val="tx2"/>
                </a:solidFill>
              </a:rPr>
              <a:t> </a:t>
            </a:r>
            <a:r>
              <a:rPr lang="sr-Latn-ME" dirty="0" smtClean="0"/>
              <a:t>(opišite </a:t>
            </a:r>
            <a:r>
              <a:rPr lang="sr-Latn-ME" u="sng" dirty="0" smtClean="0">
                <a:solidFill>
                  <a:schemeClr val="tx2"/>
                </a:solidFill>
              </a:rPr>
              <a:t>kosu, oči, kožu i lice</a:t>
            </a:r>
            <a:r>
              <a:rPr lang="sr-Latn-ME" u="sng" dirty="0" smtClean="0"/>
              <a:t>)</a:t>
            </a:r>
            <a:endParaRPr lang="en-US" u="sng" dirty="0" smtClean="0"/>
          </a:p>
          <a:p>
            <a:pPr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-He’s got 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cool, short, dark hair.</a:t>
            </a:r>
          </a:p>
          <a:p>
            <a:pPr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-She’s got 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beautiful, long, straight, blond hair.</a:t>
            </a:r>
          </a:p>
          <a:p>
            <a:pPr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-She’s got a 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kind/ friendly /unusual smile/ face.</a:t>
            </a:r>
          </a:p>
          <a:p>
            <a:pPr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-He’s 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dark-skinned / pale-skinned.</a:t>
            </a:r>
          </a:p>
          <a:p>
            <a:pPr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-He’s 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blue-eyed</a:t>
            </a:r>
          </a:p>
          <a:p>
            <a:pPr>
              <a:buNone/>
            </a:pP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+mj-lt"/>
                <a:cs typeface="Times New Roman" pitchFamily="18" charset="0"/>
              </a:rPr>
              <a:t>4. Mention </a:t>
            </a:r>
            <a:r>
              <a:rPr lang="en-US" u="sng" dirty="0" smtClean="0">
                <a:solidFill>
                  <a:schemeClr val="tx2"/>
                </a:solidFill>
                <a:latin typeface="+mj-lt"/>
                <a:cs typeface="Times New Roman" pitchFamily="18" charset="0"/>
              </a:rPr>
              <a:t>height/ build</a:t>
            </a:r>
            <a:r>
              <a:rPr lang="sr-Latn-ME" u="sng" dirty="0" smtClean="0">
                <a:solidFill>
                  <a:schemeClr val="tx2"/>
                </a:solidFill>
                <a:latin typeface="+mj-lt"/>
                <a:cs typeface="Times New Roman" pitchFamily="18" charset="0"/>
              </a:rPr>
              <a:t> </a:t>
            </a:r>
            <a:r>
              <a:rPr lang="sr-Latn-ME" u="sng" dirty="0" smtClean="0">
                <a:latin typeface="+mj-lt"/>
                <a:cs typeface="Times New Roman" pitchFamily="18" charset="0"/>
              </a:rPr>
              <a:t>(</a:t>
            </a:r>
            <a:r>
              <a:rPr lang="sr-Latn-ME" dirty="0" smtClean="0">
                <a:latin typeface="+mj-lt"/>
                <a:cs typeface="Times New Roman" pitchFamily="18" charset="0"/>
              </a:rPr>
              <a:t>navedite</a:t>
            </a:r>
            <a:r>
              <a:rPr lang="sr-Latn-ME" u="sng" dirty="0" smtClean="0">
                <a:solidFill>
                  <a:schemeClr val="tx2"/>
                </a:solidFill>
                <a:latin typeface="+mj-lt"/>
                <a:cs typeface="Times New Roman" pitchFamily="18" charset="0"/>
              </a:rPr>
              <a:t> visinu/građu</a:t>
            </a:r>
            <a:r>
              <a:rPr lang="sr-Latn-ME" u="sng" dirty="0" smtClean="0">
                <a:latin typeface="+mj-lt"/>
                <a:cs typeface="Times New Roman" pitchFamily="18" charset="0"/>
              </a:rPr>
              <a:t>)</a:t>
            </a:r>
            <a:endParaRPr lang="en-US" u="sng" dirty="0" smtClean="0">
              <a:latin typeface="+mj-lt"/>
              <a:cs typeface="Times New Roman" pitchFamily="18" charset="0"/>
            </a:endParaRPr>
          </a:p>
          <a:p>
            <a:pPr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-She’s 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short/ medium height / tall</a:t>
            </a:r>
          </a:p>
          <a:p>
            <a:pPr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-He’s 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fairly well built/ slim</a:t>
            </a:r>
            <a:endParaRPr lang="en-US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8215338" cy="6858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5. Give </a:t>
            </a:r>
            <a:r>
              <a:rPr lang="en-US" u="sng" dirty="0" smtClean="0">
                <a:solidFill>
                  <a:schemeClr val="tx2"/>
                </a:solidFill>
              </a:rPr>
              <a:t>general impressions.</a:t>
            </a:r>
            <a:r>
              <a:rPr lang="sr-Latn-ME" u="sng" dirty="0" smtClean="0">
                <a:solidFill>
                  <a:schemeClr val="tx2"/>
                </a:solidFill>
              </a:rPr>
              <a:t> </a:t>
            </a:r>
            <a:r>
              <a:rPr lang="sr-Latn-ME" dirty="0" smtClean="0"/>
              <a:t>(Navedite </a:t>
            </a:r>
            <a:r>
              <a:rPr lang="sr-Latn-ME" u="sng" dirty="0" smtClean="0">
                <a:solidFill>
                  <a:schemeClr val="tx2"/>
                </a:solidFill>
              </a:rPr>
              <a:t>opšti utisak </a:t>
            </a:r>
            <a:r>
              <a:rPr lang="sr-Latn-ME" dirty="0" smtClean="0"/>
              <a:t>)</a:t>
            </a:r>
            <a:endParaRPr lang="en-US" dirty="0" smtClean="0"/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-She looks 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(kind of) cool/ unusual/ mysterious/ unhappy/ nervous</a:t>
            </a:r>
          </a:p>
          <a:p>
            <a:pPr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-He looks 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 bit like you/ me/ </a:t>
            </a:r>
            <a:r>
              <a:rPr lang="en-US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Mr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Bean / </a:t>
            </a:r>
            <a:r>
              <a:rPr lang="en-US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Ronaldo</a:t>
            </a:r>
            <a:endParaRPr lang="en-US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-He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resembles his father</a:t>
            </a:r>
          </a:p>
          <a:p>
            <a:pPr>
              <a:buNone/>
            </a:pPr>
            <a:endParaRPr lang="en-US" i="1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i="1" dirty="0" smtClean="0"/>
              <a:t>6. Mention</a:t>
            </a:r>
            <a:r>
              <a:rPr lang="en-US" i="1" dirty="0" smtClean="0">
                <a:solidFill>
                  <a:schemeClr val="tx2"/>
                </a:solidFill>
              </a:rPr>
              <a:t> </a:t>
            </a:r>
            <a:r>
              <a:rPr lang="en-US" i="1" u="sng" dirty="0" smtClean="0">
                <a:solidFill>
                  <a:schemeClr val="tx2"/>
                </a:solidFill>
              </a:rPr>
              <a:t>clothes</a:t>
            </a:r>
            <a:r>
              <a:rPr lang="sr-Latn-ME" i="1" u="sng" dirty="0" smtClean="0">
                <a:solidFill>
                  <a:schemeClr val="tx2"/>
                </a:solidFill>
              </a:rPr>
              <a:t> </a:t>
            </a:r>
            <a:r>
              <a:rPr lang="sr-Latn-ME" i="1" u="sng" dirty="0" smtClean="0"/>
              <a:t>(</a:t>
            </a:r>
            <a:r>
              <a:rPr lang="sr-Latn-ME" i="1" dirty="0" smtClean="0"/>
              <a:t>opišite </a:t>
            </a:r>
            <a:r>
              <a:rPr lang="sr-Latn-ME" i="1" u="sng" dirty="0" smtClean="0">
                <a:solidFill>
                  <a:schemeClr val="tx2"/>
                </a:solidFill>
              </a:rPr>
              <a:t>odjeću</a:t>
            </a:r>
            <a:r>
              <a:rPr lang="sr-Latn-ME" i="1" u="sng" dirty="0" smtClean="0"/>
              <a:t>)</a:t>
            </a:r>
            <a:endParaRPr lang="en-US" i="1" u="sng" dirty="0" smtClean="0"/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She dresses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casually / smartly / well / in black</a:t>
            </a:r>
          </a:p>
          <a:p>
            <a:pPr>
              <a:buNone/>
            </a:pP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He always wears 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casual / smart</a:t>
            </a:r>
            <a:r>
              <a:rPr lang="sr-Latn-ME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ME" i="1" dirty="0" smtClean="0">
                <a:latin typeface="Times New Roman" pitchFamily="18" charset="0"/>
                <a:cs typeface="Times New Roman" pitchFamily="18" charset="0"/>
              </a:rPr>
              <a:t>(elegantan)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scruffy</a:t>
            </a:r>
            <a:r>
              <a:rPr lang="sr-Latn-ME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ME" i="1" dirty="0" smtClean="0">
                <a:latin typeface="Times New Roman" pitchFamily="18" charset="0"/>
                <a:cs typeface="Times New Roman" pitchFamily="18" charset="0"/>
              </a:rPr>
              <a:t>(prljav)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/ fashionable / stylish clothes</a:t>
            </a:r>
          </a:p>
          <a:p>
            <a:pPr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-He never wears 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 tie</a:t>
            </a:r>
          </a:p>
          <a:p>
            <a:pPr>
              <a:buNone/>
            </a:pPr>
            <a:endParaRPr lang="en-US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i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0" dirty="0" smtClean="0">
                <a:solidFill>
                  <a:schemeClr val="tx1"/>
                </a:solidFill>
              </a:rPr>
              <a:t>Example of </a:t>
            </a:r>
            <a:r>
              <a:rPr lang="en-US" sz="2800" b="0" u="sng" dirty="0" smtClean="0">
                <a:solidFill>
                  <a:schemeClr val="tx1"/>
                </a:solidFill>
              </a:rPr>
              <a:t>the body </a:t>
            </a:r>
            <a:r>
              <a:rPr lang="en-US" sz="2800" b="0" dirty="0" smtClean="0">
                <a:solidFill>
                  <a:schemeClr val="tx1"/>
                </a:solidFill>
              </a:rPr>
              <a:t>of email</a:t>
            </a:r>
            <a:r>
              <a:rPr lang="sr-Latn-ME" sz="2800" b="0" dirty="0" smtClean="0">
                <a:solidFill>
                  <a:schemeClr val="tx1"/>
                </a:solidFill>
              </a:rPr>
              <a:t> (primjer  </a:t>
            </a:r>
            <a:r>
              <a:rPr lang="sr-Latn-ME" sz="2800" b="0" u="sng" dirty="0" smtClean="0">
                <a:solidFill>
                  <a:schemeClr val="tx1"/>
                </a:solidFill>
              </a:rPr>
              <a:t>razrade</a:t>
            </a:r>
            <a:r>
              <a:rPr lang="sr-Latn-ME" sz="2800" b="0" dirty="0" smtClean="0">
                <a:solidFill>
                  <a:schemeClr val="tx1"/>
                </a:solidFill>
              </a:rPr>
              <a:t>)</a:t>
            </a:r>
            <a:endParaRPr lang="en-US" sz="2800" b="0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28662" y="1714488"/>
            <a:ext cx="5553104" cy="480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2571744"/>
            <a:ext cx="6977457" cy="2480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0" y="1285860"/>
            <a:ext cx="82413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An example of a closing of an email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primjer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sr-Latn-ME" sz="2800" dirty="0" smtClean="0">
                <a:latin typeface="Times New Roman" pitchFamily="18" charset="0"/>
                <a:cs typeface="Times New Roman" pitchFamily="18" charset="0"/>
              </a:rPr>
              <a:t>ključka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60</TotalTime>
  <Words>354</Words>
  <Application>Microsoft Office PowerPoint</Application>
  <PresentationFormat>On-screen Show 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Opulent</vt:lpstr>
      <vt:lpstr> A DESCRIPTION OF A PERSON Essay</vt:lpstr>
      <vt:lpstr>When you want to describe a person in an email you need to have:</vt:lpstr>
      <vt:lpstr>Slide 3</vt:lpstr>
      <vt:lpstr>Slide 4</vt:lpstr>
      <vt:lpstr>Slide 5</vt:lpstr>
      <vt:lpstr>Example of the body of email (primjer  razrade)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DESCRIPTION OF A PERSON Essay</dc:title>
  <dc:creator>Dell</dc:creator>
  <cp:lastModifiedBy>Dell</cp:lastModifiedBy>
  <cp:revision>7</cp:revision>
  <dcterms:created xsi:type="dcterms:W3CDTF">2020-09-29T14:56:47Z</dcterms:created>
  <dcterms:modified xsi:type="dcterms:W3CDTF">2020-09-29T15:57:22Z</dcterms:modified>
</cp:coreProperties>
</file>