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75CB-B18D-490C-B1E8-E0BD0FA704E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0567-90FD-470E-8007-547333709D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200925_1209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5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5_1210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8" y="71462"/>
            <a:ext cx="9148787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200925_1209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4" y="0"/>
            <a:ext cx="9106906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5_1227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5_1210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6023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5_1226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200925_1208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93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Lucida Calligraphy" panose="03010101010101010101" pitchFamily="66" charset="0"/>
              </a:rPr>
              <a:t>Choose A, AN, THE or (/) for "no article" for each blank below: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latin typeface="Monotype Corsiva" panose="03010101010201010101" pitchFamily="66" charset="0"/>
              </a:rPr>
              <a:t>Most people outside______  United States have never heard of ______Great Serpent Mound in _____Adams County, Ohio. One of_____  most mysterious monuments in _____ America, _____ mound is_______  ancient Native American construction built to look like ______ snake. While there are ___ mounds built in many parts of ____ Midwest and___  South, not many look like____  animals. Researchers refer to this type of mound as ___ "effigy mound".</a:t>
            </a:r>
            <a:br>
              <a:rPr lang="en-US" sz="3000" dirty="0" smtClean="0">
                <a:latin typeface="Monotype Corsiva" panose="03010101010201010101" pitchFamily="66" charset="0"/>
              </a:rPr>
            </a:br>
            <a:r>
              <a:rPr lang="en-US" sz="3000" dirty="0" smtClean="0">
                <a:latin typeface="Monotype Corsiva" panose="03010101010201010101" pitchFamily="66" charset="0"/>
              </a:rPr>
              <a:t/>
            </a:r>
            <a:br>
              <a:rPr lang="en-US" sz="3000" dirty="0" smtClean="0">
                <a:latin typeface="Monotype Corsiva" panose="03010101010201010101" pitchFamily="66" charset="0"/>
              </a:rPr>
            </a:br>
            <a:r>
              <a:rPr lang="en-US" sz="3000" dirty="0" smtClean="0">
                <a:latin typeface="Monotype Corsiva" panose="03010101010201010101" pitchFamily="66" charset="0"/>
              </a:rPr>
              <a:t>Over 1,348 feet long, scientists agree it’s ___ very impressive monument, but there is___  disagreement over who built___  structure. Some people think ____  </a:t>
            </a:r>
            <a:r>
              <a:rPr lang="en-US" sz="3000" dirty="0" err="1" smtClean="0">
                <a:latin typeface="Monotype Corsiva" panose="03010101010201010101" pitchFamily="66" charset="0"/>
              </a:rPr>
              <a:t>Adena</a:t>
            </a:r>
            <a:r>
              <a:rPr lang="en-US" sz="3000" dirty="0" smtClean="0">
                <a:latin typeface="Monotype Corsiva" panose="03010101010201010101" pitchFamily="66" charset="0"/>
              </a:rPr>
              <a:t> people built____  mound; others think it was ___ Fort Ancient culture.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925_1237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Choose A, AN, THE or (/) for "no article" for each blank below: 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</cp:revision>
  <dcterms:created xsi:type="dcterms:W3CDTF">2020-09-25T09:58:17Z</dcterms:created>
  <dcterms:modified xsi:type="dcterms:W3CDTF">2020-09-25T10:43:01Z</dcterms:modified>
</cp:coreProperties>
</file>