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C9"/>
    <a:srgbClr val="B92D14"/>
    <a:srgbClr val="D3D3D3"/>
    <a:srgbClr val="FFFFDD"/>
    <a:srgbClr val="777777"/>
    <a:srgbClr val="DD010B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D762B-48EF-4ACE-8996-CD8C33C27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C9339-B7AD-4DD2-91B1-963513FE484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5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4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9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2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6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2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0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7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9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4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4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BDEE9F0-CE16-4C2D-BE62-A16DEEB2F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t="22991" r="21613" b="21632"/>
          <a:stretch/>
        </p:blipFill>
        <p:spPr>
          <a:xfrm>
            <a:off x="4644008" y="0"/>
            <a:ext cx="4499992" cy="4272134"/>
          </a:xfrm>
          <a:custGeom>
            <a:avLst/>
            <a:gdLst>
              <a:gd name="connsiteX0" fmla="*/ 578371 w 5508104"/>
              <a:gd name="connsiteY0" fmla="*/ 0 h 5229200"/>
              <a:gd name="connsiteX1" fmla="*/ 5508104 w 5508104"/>
              <a:gd name="connsiteY1" fmla="*/ 0 h 5229200"/>
              <a:gd name="connsiteX2" fmla="*/ 5508104 w 5508104"/>
              <a:gd name="connsiteY2" fmla="*/ 4437460 h 5229200"/>
              <a:gd name="connsiteX3" fmla="*/ 5478248 w 5508104"/>
              <a:gd name="connsiteY3" fmla="*/ 4464595 h 5229200"/>
              <a:gd name="connsiteX4" fmla="*/ 3348372 w 5508104"/>
              <a:gd name="connsiteY4" fmla="*/ 5229200 h 5229200"/>
              <a:gd name="connsiteX5" fmla="*/ 0 w 5508104"/>
              <a:gd name="connsiteY5" fmla="*/ 1880828 h 5229200"/>
              <a:gd name="connsiteX6" fmla="*/ 571850 w 5508104"/>
              <a:gd name="connsiteY6" fmla="*/ 8721 h 52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104" h="5229200">
                <a:moveTo>
                  <a:pt x="578371" y="0"/>
                </a:moveTo>
                <a:lnTo>
                  <a:pt x="5508104" y="0"/>
                </a:lnTo>
                <a:lnTo>
                  <a:pt x="5508104" y="4437460"/>
                </a:lnTo>
                <a:lnTo>
                  <a:pt x="5478248" y="4464595"/>
                </a:lnTo>
                <a:cubicBezTo>
                  <a:pt x="4899452" y="4942260"/>
                  <a:pt x="4157421" y="5229200"/>
                  <a:pt x="3348372" y="5229200"/>
                </a:cubicBezTo>
                <a:cubicBezTo>
                  <a:pt x="1499117" y="5229200"/>
                  <a:pt x="0" y="3730083"/>
                  <a:pt x="0" y="1880828"/>
                </a:cubicBezTo>
                <a:cubicBezTo>
                  <a:pt x="0" y="1187357"/>
                  <a:pt x="210814" y="543125"/>
                  <a:pt x="571850" y="8721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866440" y="2500306"/>
            <a:ext cx="7136152" cy="106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200" b="1" smtClean="0"/>
              <a:t>Osnove </a:t>
            </a:r>
            <a:br>
              <a:rPr lang="en-US" sz="4200" b="1" smtClean="0"/>
            </a:br>
            <a:r>
              <a:rPr lang="en-US" sz="4200" b="1" smtClean="0"/>
              <a:t>grafi</a:t>
            </a:r>
            <a:r>
              <a:rPr lang="sr-Latn-ME" sz="4200" b="1" smtClean="0"/>
              <a:t>čkog </a:t>
            </a:r>
            <a:r>
              <a:rPr lang="en-US" sz="4200" b="1" smtClean="0"/>
              <a:t/>
            </a:r>
            <a:br>
              <a:rPr lang="en-US" sz="4200" b="1" smtClean="0"/>
            </a:br>
            <a:r>
              <a:rPr lang="sr-Latn-ME" sz="4200" b="1" smtClean="0"/>
              <a:t>dizajna</a:t>
            </a:r>
            <a:endParaRPr lang="ru-RU" sz="4200" b="1" dirty="0"/>
          </a:p>
        </p:txBody>
      </p:sp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866440" y="4437112"/>
            <a:ext cx="5917679" cy="1201688"/>
          </a:xfrm>
        </p:spPr>
        <p:txBody>
          <a:bodyPr>
            <a:normAutofit fontScale="62500" lnSpcReduction="20000"/>
          </a:bodyPr>
          <a:lstStyle/>
          <a:p>
            <a:r>
              <a:rPr lang="sr-Latn-ME" sz="3200" b="1" dirty="0"/>
              <a:t>ALATI ZA SELEKCIJU </a:t>
            </a:r>
            <a:endParaRPr lang="en-US" sz="3200" b="1" dirty="0" smtClean="0"/>
          </a:p>
          <a:p>
            <a:r>
              <a:rPr lang="sr-Latn-ME" sz="3200" b="1" dirty="0" smtClean="0"/>
              <a:t>ADOBE </a:t>
            </a:r>
            <a:r>
              <a:rPr lang="sr-Latn-ME" sz="3200" b="1" dirty="0"/>
              <a:t>PHOTOSHOP</a:t>
            </a:r>
            <a:endParaRPr lang="en-US" sz="3200" b="1" dirty="0" smtClean="0"/>
          </a:p>
          <a:p>
            <a:r>
              <a:rPr lang="en-US" sz="4400" b="1" cap="none" dirty="0" smtClean="0">
                <a:solidFill>
                  <a:schemeClr val="bg1"/>
                </a:solidFill>
              </a:rPr>
              <a:t>Lasso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 </a:t>
            </a:r>
            <a:r>
              <a:rPr lang="en-US" sz="4400" b="1" cap="none" dirty="0" smtClean="0">
                <a:solidFill>
                  <a:schemeClr val="bg1"/>
                </a:solidFill>
              </a:rPr>
              <a:t>T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ool</a:t>
            </a:r>
            <a:endParaRPr lang="en-US" sz="4600" b="1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tmlimg1.scribdassets.com/5oz8j8chkw194u88/images/65-d95e99c771.png"/>
          <p:cNvPicPr>
            <a:picLocks noChangeAspect="1" noChangeArrowheads="1"/>
          </p:cNvPicPr>
          <p:nvPr/>
        </p:nvPicPr>
        <p:blipFill>
          <a:blip r:embed="rId2"/>
          <a:srcRect t="80611" r="53207"/>
          <a:stretch>
            <a:fillRect/>
          </a:stretch>
        </p:blipFill>
        <p:spPr bwMode="auto">
          <a:xfrm>
            <a:off x="1979712" y="508617"/>
            <a:ext cx="4605338" cy="17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2370856"/>
            <a:ext cx="8174682" cy="4154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880"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Photoshopu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ukupno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laso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880" algn="l">
              <a:defRPr/>
            </a:pP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880"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služi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pravljenje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selekcija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Lasso Tool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pomoću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slobodnom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Polygonal Lasso Tool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Magne</a:t>
            </a:r>
            <a:r>
              <a:rPr lang="sr-Latn-CS" b="1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Lasso Tool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automatski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otkriva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kontras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slikama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putanju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72" y="642918"/>
            <a:ext cx="7023823" cy="715962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Lasso Tool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212976"/>
            <a:ext cx="8318158" cy="2857520"/>
          </a:xfrm>
        </p:spPr>
        <p:txBody>
          <a:bodyPr>
            <a:noAutofit/>
          </a:bodyPr>
          <a:lstStyle/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Lasso tool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započnete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ocrtavate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putanju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slobodnom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rukom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držeći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taster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pritisnut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otpustite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početak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to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grubu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dijela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van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zamrznuto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nedostupno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poništite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11560" y="1421823"/>
            <a:ext cx="7675274" cy="3519345"/>
            <a:chOff x="4192" y="-2395"/>
            <a:chExt cx="5458" cy="2495"/>
          </a:xfrm>
          <a:noFill/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4192" y="-2395"/>
              <a:ext cx="5458" cy="2495"/>
              <a:chOff x="4192" y="-2395"/>
              <a:chExt cx="5458" cy="2495"/>
            </a:xfrm>
            <a:grpFill/>
          </p:grpSpPr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4192" y="-1462"/>
                <a:ext cx="5458" cy="1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57" y="0"/>
                  </a:cxn>
                  <a:cxn ang="0">
                    <a:pos x="5457" y="1563"/>
                  </a:cxn>
                  <a:cxn ang="0">
                    <a:pos x="0" y="1563"/>
                  </a:cxn>
                  <a:cxn ang="0">
                    <a:pos x="0" y="0"/>
                  </a:cxn>
                </a:cxnLst>
                <a:rect l="0" t="0" r="r" b="b"/>
                <a:pathLst>
                  <a:path w="5458" h="1562">
                    <a:moveTo>
                      <a:pt x="0" y="0"/>
                    </a:moveTo>
                    <a:lnTo>
                      <a:pt x="5457" y="0"/>
                    </a:lnTo>
                    <a:lnTo>
                      <a:pt x="5457" y="1563"/>
                    </a:lnTo>
                    <a:lnTo>
                      <a:pt x="0" y="156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  <a:headEnd/>
                <a:tailEnd/>
              </a:ln>
            </p:spPr>
            <p:style>
              <a:lnRef idx="3">
                <a:schemeClr val="accent6"/>
              </a:lnRef>
              <a:fillRef idx="1001">
                <a:schemeClr val="lt1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t="-2665"/>
              <a:stretch>
                <a:fillRect/>
              </a:stretch>
            </p:blipFill>
            <p:spPr bwMode="auto">
              <a:xfrm>
                <a:off x="4420" y="-2395"/>
                <a:ext cx="5000" cy="113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289" y="692696"/>
            <a:ext cx="7315200" cy="1571636"/>
          </a:xfrm>
        </p:spPr>
        <p:txBody>
          <a:bodyPr/>
          <a:lstStyle/>
          <a:p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Patch tool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prelepite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28596" y="2492896"/>
            <a:ext cx="8143932" cy="3429024"/>
            <a:chOff x="4188" y="2317"/>
            <a:chExt cx="5465" cy="1807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4192" y="2320"/>
              <a:ext cx="5458" cy="1800"/>
              <a:chOff x="4192" y="2320"/>
              <a:chExt cx="5458" cy="1800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auto">
              <a:xfrm>
                <a:off x="4192" y="2320"/>
                <a:ext cx="5458" cy="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57" y="0"/>
                  </a:cxn>
                  <a:cxn ang="0">
                    <a:pos x="5457" y="1800"/>
                  </a:cxn>
                  <a:cxn ang="0">
                    <a:pos x="0" y="1800"/>
                  </a:cxn>
                  <a:cxn ang="0">
                    <a:pos x="0" y="0"/>
                  </a:cxn>
                </a:cxnLst>
                <a:rect l="0" t="0" r="r" b="b"/>
                <a:pathLst>
                  <a:path w="5458" h="1800">
                    <a:moveTo>
                      <a:pt x="0" y="0"/>
                    </a:moveTo>
                    <a:lnTo>
                      <a:pt x="5457" y="0"/>
                    </a:lnTo>
                    <a:lnTo>
                      <a:pt x="5457" y="1800"/>
                    </a:lnTo>
                    <a:lnTo>
                      <a:pt x="0" y="180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22" y="2549"/>
                <a:ext cx="5000" cy="134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92" y="1128862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Polygonal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Lasso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Tool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2348880"/>
            <a:ext cx="9001156" cy="2143140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Polygonal Lasso Tool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selektujete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krov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započnete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otpustite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biće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ocrtana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411222" y="610635"/>
            <a:ext cx="4065495" cy="5375052"/>
            <a:chOff x="-1461" y="1588"/>
            <a:chExt cx="5043" cy="531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61" y="1588"/>
              <a:ext cx="5000" cy="1361"/>
            </a:xfrm>
            <a:prstGeom prst="rect">
              <a:avLst/>
            </a:prstGeom>
            <a:noFill/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3"/>
            <a:srcRect r="21001"/>
            <a:stretch/>
          </p:blipFill>
          <p:spPr bwMode="auto">
            <a:xfrm>
              <a:off x="-368" y="5539"/>
              <a:ext cx="3950" cy="1361"/>
            </a:xfrm>
            <a:prstGeom prst="rect">
              <a:avLst/>
            </a:prstGeom>
            <a:noFill/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1766" y="4437112"/>
            <a:ext cx="50703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200" dirty="0" err="1" smtClean="0"/>
              <a:t>Dok</a:t>
            </a:r>
            <a:r>
              <a:rPr lang="en-US" sz="2200" dirty="0" smtClean="0"/>
              <a:t> </a:t>
            </a:r>
            <a:r>
              <a:rPr lang="en-US" sz="2200" dirty="0" err="1" smtClean="0"/>
              <a:t>radite</a:t>
            </a:r>
            <a:r>
              <a:rPr lang="en-US" sz="2200" dirty="0" smtClean="0"/>
              <a:t> </a:t>
            </a:r>
            <a:r>
              <a:rPr lang="en-US" sz="2200" dirty="0" err="1" smtClean="0"/>
              <a:t>možete</a:t>
            </a:r>
            <a:r>
              <a:rPr lang="en-US" sz="2200" dirty="0" smtClean="0"/>
              <a:t> </a:t>
            </a:r>
            <a:r>
              <a:rPr lang="en-US" sz="2200" dirty="0" err="1" smtClean="0"/>
              <a:t>koristiti</a:t>
            </a:r>
            <a:r>
              <a:rPr lang="en-US" sz="2200" dirty="0" smtClean="0"/>
              <a:t> </a:t>
            </a:r>
            <a:r>
              <a:rPr lang="en-US" sz="2200" dirty="0" err="1" smtClean="0"/>
              <a:t>tastatursku</a:t>
            </a:r>
            <a:r>
              <a:rPr lang="en-US" sz="2200" dirty="0" smtClean="0"/>
              <a:t> </a:t>
            </a:r>
            <a:r>
              <a:rPr lang="en-US" sz="2200" dirty="0" err="1" smtClean="0"/>
              <a:t>prečicu</a:t>
            </a:r>
            <a:r>
              <a:rPr lang="en-US" sz="2200" dirty="0" smtClean="0"/>
              <a:t> </a:t>
            </a:r>
            <a:r>
              <a:rPr lang="en-US" sz="2200" b="1" dirty="0" smtClean="0"/>
              <a:t>Ctrl + </a:t>
            </a:r>
            <a:r>
              <a:rPr lang="en-US" sz="2200" dirty="0" smtClean="0"/>
              <a:t>(</a:t>
            </a:r>
            <a:r>
              <a:rPr lang="en-US" sz="2200" b="1" dirty="0" smtClean="0"/>
              <a:t>+</a:t>
            </a:r>
            <a:r>
              <a:rPr lang="en-US" sz="2200" dirty="0" smtClean="0"/>
              <a:t> </a:t>
            </a:r>
            <a:r>
              <a:rPr lang="en-US" sz="2200" dirty="0" err="1" smtClean="0"/>
              <a:t>ili</a:t>
            </a:r>
            <a:r>
              <a:rPr lang="en-US" sz="2200" dirty="0" smtClean="0"/>
              <a:t> </a:t>
            </a:r>
            <a:r>
              <a:rPr lang="en-US" sz="2200" b="1" dirty="0" smtClean="0"/>
              <a:t>-</a:t>
            </a:r>
            <a:r>
              <a:rPr lang="en-US" sz="2200" dirty="0" smtClean="0"/>
              <a:t>)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uveličate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smenjite</a:t>
            </a:r>
            <a:r>
              <a:rPr lang="en-US" sz="2200" dirty="0" smtClean="0"/>
              <a:t> </a:t>
            </a:r>
            <a:r>
              <a:rPr lang="en-US" sz="2200" dirty="0" err="1" smtClean="0"/>
              <a:t>nivo</a:t>
            </a:r>
            <a:r>
              <a:rPr lang="en-US" sz="2200" dirty="0" smtClean="0"/>
              <a:t> </a:t>
            </a:r>
            <a:r>
              <a:rPr lang="en-US" sz="2200" dirty="0" err="1" smtClean="0"/>
              <a:t>uveličanja</a:t>
            </a:r>
            <a:r>
              <a:rPr lang="en-US" sz="2200" dirty="0" smtClean="0"/>
              <a:t> </a:t>
            </a:r>
            <a:r>
              <a:rPr lang="en-US" sz="2200" dirty="0" err="1" smtClean="0"/>
              <a:t>slike</a:t>
            </a:r>
            <a:r>
              <a:rPr lang="en-US" sz="2200" dirty="0" smtClean="0"/>
              <a:t>, </a:t>
            </a:r>
            <a:r>
              <a:rPr lang="en-US" sz="2200" dirty="0" err="1" smtClean="0"/>
              <a:t>što</a:t>
            </a:r>
            <a:r>
              <a:rPr lang="en-US" sz="2200" dirty="0" smtClean="0"/>
              <a:t> </a:t>
            </a:r>
            <a:r>
              <a:rPr lang="en-US" sz="2200" dirty="0" err="1" smtClean="0"/>
              <a:t>vam</a:t>
            </a:r>
            <a:r>
              <a:rPr lang="en-US" sz="2200" dirty="0" smtClean="0"/>
              <a:t> </a:t>
            </a:r>
            <a:r>
              <a:rPr lang="en-US" sz="2200" dirty="0" err="1" smtClean="0"/>
              <a:t>može</a:t>
            </a:r>
            <a:r>
              <a:rPr lang="en-US" sz="2200" dirty="0" smtClean="0"/>
              <a:t> </a:t>
            </a:r>
            <a:r>
              <a:rPr lang="en-US" sz="2200" dirty="0" err="1" smtClean="0"/>
              <a:t>koristiti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napravite</a:t>
            </a:r>
            <a:r>
              <a:rPr lang="en-US" sz="2200" dirty="0" smtClean="0"/>
              <a:t> </a:t>
            </a:r>
            <a:r>
              <a:rPr lang="en-US" sz="2200" dirty="0" err="1" smtClean="0"/>
              <a:t>što</a:t>
            </a:r>
            <a:r>
              <a:rPr lang="en-US" sz="2200" dirty="0" smtClean="0"/>
              <a:t> </a:t>
            </a:r>
            <a:r>
              <a:rPr lang="en-US" sz="2200" dirty="0" err="1" smtClean="0"/>
              <a:t>tačniju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bolju</a:t>
            </a:r>
            <a:r>
              <a:rPr lang="en-US" sz="2200" dirty="0" smtClean="0"/>
              <a:t> </a:t>
            </a:r>
            <a:r>
              <a:rPr lang="en-US" sz="2200" dirty="0" err="1" smtClean="0"/>
              <a:t>selekciju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899592" y="116632"/>
            <a:ext cx="3857652" cy="3214710"/>
            <a:chOff x="2859" y="-173"/>
            <a:chExt cx="2563" cy="2117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2862" y="-169"/>
              <a:ext cx="2556" cy="2110"/>
              <a:chOff x="2862" y="-169"/>
              <a:chExt cx="2556" cy="2110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auto">
              <a:xfrm>
                <a:off x="2862" y="-169"/>
                <a:ext cx="2556" cy="2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6" y="0"/>
                  </a:cxn>
                  <a:cxn ang="0">
                    <a:pos x="2556" y="2109"/>
                  </a:cxn>
                  <a:cxn ang="0">
                    <a:pos x="0" y="2109"/>
                  </a:cxn>
                  <a:cxn ang="0">
                    <a:pos x="0" y="0"/>
                  </a:cxn>
                </a:cxnLst>
                <a:rect l="0" t="0" r="r" b="b"/>
                <a:pathLst>
                  <a:path w="2556" h="2110">
                    <a:moveTo>
                      <a:pt x="0" y="0"/>
                    </a:moveTo>
                    <a:lnTo>
                      <a:pt x="2556" y="0"/>
                    </a:lnTo>
                    <a:lnTo>
                      <a:pt x="2556" y="2109"/>
                    </a:lnTo>
                    <a:lnTo>
                      <a:pt x="0" y="2109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93" y="60"/>
                <a:ext cx="2095" cy="165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4972714"/>
            <a:ext cx="8103844" cy="15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dirty="0" err="1" smtClean="0"/>
              <a:t>Ako</a:t>
            </a:r>
            <a:r>
              <a:rPr lang="en-US" sz="2200" dirty="0" smtClean="0"/>
              <a:t> </a:t>
            </a:r>
            <a:r>
              <a:rPr lang="en-US" sz="2200" dirty="0" err="1" smtClean="0"/>
              <a:t>ste</a:t>
            </a:r>
            <a:r>
              <a:rPr lang="en-US" sz="2200" dirty="0" smtClean="0"/>
              <a:t> </a:t>
            </a:r>
            <a:r>
              <a:rPr lang="en-US" sz="2200" dirty="0" err="1" smtClean="0"/>
              <a:t>postavili</a:t>
            </a:r>
            <a:r>
              <a:rPr lang="en-US" sz="2200" dirty="0" smtClean="0"/>
              <a:t> </a:t>
            </a:r>
            <a:r>
              <a:rPr lang="en-US" sz="2200" dirty="0" err="1" smtClean="0"/>
              <a:t>tačku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pogrešnom</a:t>
            </a:r>
            <a:r>
              <a:rPr lang="en-US" sz="2200" dirty="0" smtClean="0"/>
              <a:t> </a:t>
            </a:r>
            <a:r>
              <a:rPr lang="en-US" sz="2200" dirty="0" err="1" smtClean="0"/>
              <a:t>mjestu</a:t>
            </a:r>
            <a:r>
              <a:rPr lang="en-US" sz="2200" dirty="0" smtClean="0"/>
              <a:t>, </a:t>
            </a:r>
            <a:r>
              <a:rPr lang="en-US" sz="2200" dirty="0" err="1" smtClean="0"/>
              <a:t>možete</a:t>
            </a:r>
            <a:r>
              <a:rPr lang="en-US" sz="2200" dirty="0" smtClean="0"/>
              <a:t> je </a:t>
            </a:r>
            <a:r>
              <a:rPr lang="en-US" sz="2200" dirty="0" err="1" smtClean="0"/>
              <a:t>izbrisati</a:t>
            </a:r>
            <a:r>
              <a:rPr lang="en-US" sz="2200" dirty="0" smtClean="0"/>
              <a:t> </a:t>
            </a:r>
            <a:r>
              <a:rPr lang="en-US" sz="2200" dirty="0" err="1" smtClean="0"/>
              <a:t>pritiskom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taster </a:t>
            </a:r>
            <a:r>
              <a:rPr lang="en-US" sz="2200" b="1" dirty="0" smtClean="0"/>
              <a:t>backspace</a:t>
            </a:r>
            <a:r>
              <a:rPr lang="en-US" sz="2200" dirty="0" smtClean="0"/>
              <a:t>,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završite</a:t>
            </a:r>
            <a:r>
              <a:rPr lang="en-US" sz="2200" dirty="0" smtClean="0"/>
              <a:t> </a:t>
            </a:r>
            <a:r>
              <a:rPr lang="en-US" sz="2200" dirty="0" err="1" smtClean="0"/>
              <a:t>selekciju</a:t>
            </a:r>
            <a:r>
              <a:rPr lang="en-US" sz="2200" dirty="0" smtClean="0"/>
              <a:t> </a:t>
            </a:r>
            <a:r>
              <a:rPr lang="en-US" sz="2200" dirty="0" err="1" smtClean="0"/>
              <a:t>možete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duplim</a:t>
            </a:r>
            <a:r>
              <a:rPr lang="en-US" sz="2200" dirty="0" smtClean="0"/>
              <a:t> </a:t>
            </a:r>
            <a:r>
              <a:rPr lang="en-US" sz="2200" dirty="0" err="1" smtClean="0"/>
              <a:t>klikom</a:t>
            </a:r>
            <a:r>
              <a:rPr lang="en-US" sz="2200" dirty="0" smtClean="0"/>
              <a:t> u </a:t>
            </a:r>
            <a:r>
              <a:rPr lang="en-US" sz="2200" dirty="0" err="1" smtClean="0"/>
              <a:t>bilo</a:t>
            </a:r>
            <a:r>
              <a:rPr lang="en-US" sz="2200" dirty="0" smtClean="0"/>
              <a:t> </a:t>
            </a:r>
            <a:r>
              <a:rPr lang="en-US" sz="2200" dirty="0" err="1" smtClean="0"/>
              <a:t>kom</a:t>
            </a:r>
            <a:r>
              <a:rPr lang="en-US" sz="2200" dirty="0" smtClean="0"/>
              <a:t> </a:t>
            </a:r>
            <a:r>
              <a:rPr lang="en-US" sz="2200" dirty="0" err="1" smtClean="0"/>
              <a:t>trenutku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poslednja</a:t>
            </a:r>
            <a:r>
              <a:rPr lang="en-US" sz="2200" dirty="0" smtClean="0"/>
              <a:t> </a:t>
            </a:r>
            <a:r>
              <a:rPr lang="en-US" sz="2200" dirty="0" err="1" smtClean="0"/>
              <a:t>tačka</a:t>
            </a:r>
            <a:r>
              <a:rPr lang="en-US" sz="2200" dirty="0" smtClean="0"/>
              <a:t> </a:t>
            </a:r>
            <a:r>
              <a:rPr lang="en-US" sz="2200" dirty="0" err="1" smtClean="0"/>
              <a:t>će</a:t>
            </a:r>
            <a:r>
              <a:rPr lang="en-US" sz="2200" dirty="0" smtClean="0"/>
              <a:t> se </a:t>
            </a:r>
            <a:r>
              <a:rPr lang="en-US" sz="2200" dirty="0" err="1" smtClean="0"/>
              <a:t>spojiti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početnom</a:t>
            </a:r>
            <a:r>
              <a:rPr lang="en-US" sz="2200" dirty="0" smtClean="0"/>
              <a:t> u </a:t>
            </a:r>
            <a:r>
              <a:rPr lang="en-US" sz="2200" dirty="0" err="1" smtClean="0"/>
              <a:t>vidu</a:t>
            </a:r>
            <a:r>
              <a:rPr lang="en-US" sz="2200" dirty="0" smtClean="0"/>
              <a:t> </a:t>
            </a:r>
            <a:r>
              <a:rPr lang="en-US" sz="2200" dirty="0" err="1" smtClean="0"/>
              <a:t>prave</a:t>
            </a:r>
            <a:r>
              <a:rPr lang="en-US" sz="2200" dirty="0" smtClean="0"/>
              <a:t> </a:t>
            </a:r>
            <a:r>
              <a:rPr lang="en-US" sz="2200" dirty="0" err="1" smtClean="0"/>
              <a:t>linije</a:t>
            </a:r>
            <a:r>
              <a:rPr lang="en-US" sz="2200" dirty="0" smtClean="0"/>
              <a:t>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220224"/>
            <a:ext cx="8501122" cy="171451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ocrtate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vratite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mjeesto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započeli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pojaviće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(o)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ikonice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Polygonal Lasso tool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došli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283968" y="0"/>
            <a:ext cx="4860032" cy="4671330"/>
          </a:xfrm>
          <a:custGeom>
            <a:avLst/>
            <a:gdLst>
              <a:gd name="connsiteX0" fmla="*/ 580725 w 4860032"/>
              <a:gd name="connsiteY0" fmla="*/ 0 h 4671330"/>
              <a:gd name="connsiteX1" fmla="*/ 4860032 w 4860032"/>
              <a:gd name="connsiteY1" fmla="*/ 0 h 4671330"/>
              <a:gd name="connsiteX2" fmla="*/ 4860032 w 4860032"/>
              <a:gd name="connsiteY2" fmla="*/ 4270411 h 4671330"/>
              <a:gd name="connsiteX3" fmla="*/ 4784908 w 4860032"/>
              <a:gd name="connsiteY3" fmla="*/ 4312307 h 4671330"/>
              <a:gd name="connsiteX4" fmla="*/ 3240360 w 4860032"/>
              <a:gd name="connsiteY4" fmla="*/ 4671330 h 4671330"/>
              <a:gd name="connsiteX5" fmla="*/ 0 w 4860032"/>
              <a:gd name="connsiteY5" fmla="*/ 1696690 h 4671330"/>
              <a:gd name="connsiteX6" fmla="*/ 553403 w 4860032"/>
              <a:gd name="connsiteY6" fmla="*/ 33541 h 4671330"/>
              <a:gd name="connsiteX7" fmla="*/ 580725 w 4860032"/>
              <a:gd name="connsiteY7" fmla="*/ 0 h 46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32" h="4671330">
                <a:moveTo>
                  <a:pt x="580725" y="0"/>
                </a:moveTo>
                <a:lnTo>
                  <a:pt x="4860032" y="0"/>
                </a:lnTo>
                <a:lnTo>
                  <a:pt x="4860032" y="4270411"/>
                </a:lnTo>
                <a:lnTo>
                  <a:pt x="4784908" y="4312307"/>
                </a:lnTo>
                <a:cubicBezTo>
                  <a:pt x="4325771" y="4541272"/>
                  <a:pt x="3799610" y="4671330"/>
                  <a:pt x="3240360" y="4671330"/>
                </a:cubicBezTo>
                <a:cubicBezTo>
                  <a:pt x="1450759" y="4671330"/>
                  <a:pt x="0" y="3339538"/>
                  <a:pt x="0" y="1696690"/>
                </a:cubicBezTo>
                <a:cubicBezTo>
                  <a:pt x="0" y="1080622"/>
                  <a:pt x="204013" y="508296"/>
                  <a:pt x="553403" y="33541"/>
                </a:cubicBezTo>
                <a:lnTo>
                  <a:pt x="58072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92" y="1052736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Magnetic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Lasso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Tool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48880"/>
            <a:ext cx="5728150" cy="1944216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Lasso tool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pravljenje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kontrastiran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postavlja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blizu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selektujete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3AF5A8C-F912-4F63-9F20-40F50ED7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2" y="-27384"/>
            <a:ext cx="3796790" cy="379679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50526" y="4293096"/>
            <a:ext cx="819793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rudite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bliže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ivicama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povremeno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klikćite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najjasnije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pomogli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dobro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C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postavljena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pogrešnom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izbrišite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pritiskom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backspace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tastaturi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043608" y="-7879"/>
            <a:ext cx="3743798" cy="3071834"/>
            <a:chOff x="3075" y="241"/>
            <a:chExt cx="2563" cy="2117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3079" y="245"/>
              <a:ext cx="2556" cy="2110"/>
              <a:chOff x="3079" y="245"/>
              <a:chExt cx="2556" cy="2110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auto">
              <a:xfrm>
                <a:off x="3079" y="245"/>
                <a:ext cx="2556" cy="2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6" y="0"/>
                  </a:cxn>
                  <a:cxn ang="0">
                    <a:pos x="2556" y="2109"/>
                  </a:cxn>
                  <a:cxn ang="0">
                    <a:pos x="0" y="2109"/>
                  </a:cxn>
                  <a:cxn ang="0">
                    <a:pos x="0" y="0"/>
                  </a:cxn>
                </a:cxnLst>
                <a:rect l="0" t="0" r="r" b="b"/>
                <a:pathLst>
                  <a:path w="2556" h="2110">
                    <a:moveTo>
                      <a:pt x="0" y="0"/>
                    </a:moveTo>
                    <a:lnTo>
                      <a:pt x="2556" y="0"/>
                    </a:lnTo>
                    <a:lnTo>
                      <a:pt x="2556" y="2109"/>
                    </a:lnTo>
                    <a:lnTo>
                      <a:pt x="0" y="2109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09" y="474"/>
                <a:ext cx="2095" cy="165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048416"/>
            <a:ext cx="8064896" cy="3332912"/>
          </a:xfrm>
        </p:spPr>
        <p:txBody>
          <a:bodyPr/>
          <a:lstStyle/>
          <a:p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započnete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gdje želite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mišem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bliže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ivicama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povremeno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baš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definisanih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dobro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kontrast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sr-Latn-C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postavio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izbrišite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pritiskom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backspace</a:t>
            </a:r>
            <a:r>
              <a:rPr lang="sr-Latn-C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blizu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zadnje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postavljene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pomogli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određivanju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pravljenju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85786" y="2939194"/>
            <a:ext cx="7315200" cy="3298118"/>
          </a:xfrm>
        </p:spPr>
        <p:txBody>
          <a:bodyPr>
            <a:noAutofit/>
          </a:bodyPr>
          <a:lstStyle/>
          <a:p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dođete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m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započeli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ikonice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liknite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‘o’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Pojaviće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r-Latn-C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tačkice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</a:t>
            </a:r>
            <a:r>
              <a:rPr lang="sr-Latn-C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označavaju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njom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sr-Latn-C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selekcijama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Photoshopu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095441" y="66284"/>
            <a:ext cx="3000396" cy="2714644"/>
            <a:chOff x="8137" y="2164"/>
            <a:chExt cx="2563" cy="2225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8140" y="2167"/>
              <a:ext cx="2556" cy="2218"/>
              <a:chOff x="8140" y="2167"/>
              <a:chExt cx="2556" cy="2218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auto">
              <a:xfrm>
                <a:off x="8140" y="2167"/>
                <a:ext cx="2556" cy="2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6" y="0"/>
                  </a:cxn>
                  <a:cxn ang="0">
                    <a:pos x="2556" y="2218"/>
                  </a:cxn>
                  <a:cxn ang="0">
                    <a:pos x="0" y="2218"/>
                  </a:cxn>
                  <a:cxn ang="0">
                    <a:pos x="0" y="0"/>
                  </a:cxn>
                </a:cxnLst>
                <a:rect l="0" t="0" r="r" b="b"/>
                <a:pathLst>
                  <a:path w="2556" h="2218">
                    <a:moveTo>
                      <a:pt x="0" y="0"/>
                    </a:moveTo>
                    <a:lnTo>
                      <a:pt x="2556" y="0"/>
                    </a:lnTo>
                    <a:lnTo>
                      <a:pt x="2556" y="2218"/>
                    </a:lnTo>
                    <a:lnTo>
                      <a:pt x="0" y="2218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71" y="2396"/>
                <a:ext cx="2095" cy="17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</TotalTime>
  <Words>569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Lasso Tool</vt:lpstr>
      <vt:lpstr>PowerPoint Presentation</vt:lpstr>
      <vt:lpstr>Polygonal  Lasso Tool </vt:lpstr>
      <vt:lpstr>PowerPoint Presentation</vt:lpstr>
      <vt:lpstr>Magnetic  Lasso Tool </vt:lpstr>
      <vt:lpstr>PowerPoint Presentation</vt:lpstr>
      <vt:lpstr>PowerPoint Presentation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Računarska grafika i animacija</dc:title>
  <dc:creator>Administrator</dc:creator>
  <cp:lastModifiedBy>Snezana Krunic</cp:lastModifiedBy>
  <cp:revision>32</cp:revision>
  <dcterms:created xsi:type="dcterms:W3CDTF">2012-09-19T10:40:17Z</dcterms:created>
  <dcterms:modified xsi:type="dcterms:W3CDTF">2020-11-29T16:22:52Z</dcterms:modified>
</cp:coreProperties>
</file>