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48359D-8938-4240-9AD4-42591368E9E6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7CFFC1-8EC3-4DAC-B91E-703493F5A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Relative clauses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5.5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relative clause?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Relative clause is a dependent sentence which gives essential information about a person, thing or a place</a:t>
            </a:r>
          </a:p>
          <a:p>
            <a:r>
              <a:rPr lang="en-US" dirty="0" smtClean="0"/>
              <a:t>A relative clause usually begins with a “relative pronoun,” which substitutes for a noun, a noun phrase, or a pronoun when sentences are combined, for example: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   This is </a:t>
            </a:r>
            <a:r>
              <a:rPr lang="en-US" i="1" dirty="0" smtClean="0">
                <a:solidFill>
                  <a:srgbClr val="FF0000"/>
                </a:solidFill>
              </a:rPr>
              <a:t>the teacher </a:t>
            </a:r>
            <a:r>
              <a:rPr lang="en-US" i="1" dirty="0" smtClean="0">
                <a:solidFill>
                  <a:srgbClr val="00B0F0"/>
                </a:solidFill>
              </a:rPr>
              <a:t>who/that</a:t>
            </a:r>
            <a:r>
              <a:rPr lang="en-US" i="1" dirty="0" smtClean="0"/>
              <a:t> teaches my class.</a:t>
            </a:r>
          </a:p>
          <a:p>
            <a:pPr>
              <a:buNone/>
            </a:pPr>
            <a:r>
              <a:rPr lang="en-US" i="1" dirty="0" smtClean="0"/>
              <a:t>              </a:t>
            </a:r>
            <a:r>
              <a:rPr lang="en-US" i="1" dirty="0" smtClean="0">
                <a:solidFill>
                  <a:srgbClr val="FF0000"/>
                </a:solidFill>
              </a:rPr>
              <a:t>noun </a:t>
            </a:r>
            <a:r>
              <a:rPr lang="en-US" i="1" dirty="0" smtClean="0"/>
              <a:t>       </a:t>
            </a:r>
            <a:r>
              <a:rPr lang="en-US" i="1" dirty="0" smtClean="0">
                <a:solidFill>
                  <a:srgbClr val="00B0F0"/>
                </a:solidFill>
              </a:rPr>
              <a:t>(rel. pron.)</a:t>
            </a:r>
          </a:p>
          <a:p>
            <a:pPr>
              <a:buNone/>
            </a:pPr>
            <a:endParaRPr lang="en-US" i="1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As you can see from the example above, the relative pronoun usually comes after the noun they refer to.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pronouns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2"/>
            <a:ext cx="7354953" cy="4972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omit (</a:t>
            </a:r>
            <a:r>
              <a:rPr lang="en-US" dirty="0" err="1" smtClean="0"/>
              <a:t>izostaviti</a:t>
            </a:r>
            <a:r>
              <a:rPr lang="en-US" dirty="0" smtClean="0"/>
              <a:t>) relative pronouns who, that and which if it is followed by a noun or personal pronoun:</a:t>
            </a:r>
          </a:p>
          <a:p>
            <a:pPr>
              <a:buNone/>
            </a:pPr>
            <a:r>
              <a:rPr lang="en-US" i="1" dirty="0" smtClean="0"/>
              <a:t>This is the terminal (</a:t>
            </a:r>
            <a:r>
              <a:rPr lang="en-US" b="1" i="1" dirty="0" smtClean="0"/>
              <a:t>that</a:t>
            </a:r>
            <a:r>
              <a:rPr lang="en-US" i="1" dirty="0" smtClean="0"/>
              <a:t>) </a:t>
            </a:r>
            <a:r>
              <a:rPr lang="en-US" i="1" u="sng" dirty="0" smtClean="0"/>
              <a:t>I</a:t>
            </a:r>
            <a:r>
              <a:rPr lang="en-US" i="1" dirty="0" smtClean="0"/>
              <a:t> told you about.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In the sentence above we see the relative pronoun is followed by a personal pronoun ‘I’ so even if we omit pronoun </a:t>
            </a:r>
            <a:r>
              <a:rPr lang="en-US" u="sng" dirty="0" smtClean="0"/>
              <a:t>that</a:t>
            </a:r>
            <a:r>
              <a:rPr lang="en-US" dirty="0" smtClean="0"/>
              <a:t>, the sentence makes sense.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</TotalTime>
  <Words>128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Relative clauses</vt:lpstr>
      <vt:lpstr>What is a relative clause?</vt:lpstr>
      <vt:lpstr>Relative pronouns</vt:lpstr>
      <vt:lpstr>Omission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clauses</dc:title>
  <dc:creator>Dell</dc:creator>
  <cp:lastModifiedBy>Dell</cp:lastModifiedBy>
  <cp:revision>9</cp:revision>
  <dcterms:created xsi:type="dcterms:W3CDTF">2021-04-11T12:26:34Z</dcterms:created>
  <dcterms:modified xsi:type="dcterms:W3CDTF">2021-04-16T08:37:47Z</dcterms:modified>
</cp:coreProperties>
</file>