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1183" autoAdjust="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50E5773-2C32-45AC-B819-30C73A6CDD9F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917A8D5-B2C7-495C-895D-4753437531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57364"/>
            <a:ext cx="8458200" cy="1470025"/>
          </a:xfrm>
        </p:spPr>
        <p:txBody>
          <a:bodyPr/>
          <a:lstStyle/>
          <a:p>
            <a:r>
              <a:rPr lang="en-US" b="1" dirty="0" smtClean="0"/>
              <a:t>Guide layer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10527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Zatim pritisnemo </a:t>
            </a:r>
            <a:r>
              <a:rPr lang="sr-Latn-ME" dirty="0" smtClean="0">
                <a:solidFill>
                  <a:srgbClr val="FF0000"/>
                </a:solidFill>
              </a:rPr>
              <a:t>F6</a:t>
            </a:r>
            <a:r>
              <a:rPr lang="sr-Latn-ME" dirty="0" smtClean="0"/>
              <a:t> na tastaturi, da bi od tih od tih frejmova dobila ki frejmove.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4635" y="3429000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939" t="24406" r="46126" b="62797"/>
          <a:stretch/>
        </p:blipFill>
        <p:spPr>
          <a:xfrm>
            <a:off x="744498" y="2132856"/>
            <a:ext cx="7355894" cy="115212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11560" y="3537012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Sada selektujemo samo loptu i jednostavno ja ponesemo na kraj naše putanje.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9008" t="40156" r="58301" b="37204"/>
          <a:stretch/>
        </p:blipFill>
        <p:spPr>
          <a:xfrm>
            <a:off x="2411760" y="4473116"/>
            <a:ext cx="4251315" cy="238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63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10527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Sad kliknemo negdje po sredini, otprilike, </a:t>
            </a:r>
            <a:r>
              <a:rPr lang="sr-Latn-ME" dirty="0" smtClean="0">
                <a:solidFill>
                  <a:srgbClr val="FF0000"/>
                </a:solidFill>
              </a:rPr>
              <a:t>desni klik </a:t>
            </a:r>
            <a:r>
              <a:rPr lang="sr-Latn-ME" dirty="0" smtClean="0"/>
              <a:t>i </a:t>
            </a:r>
            <a:r>
              <a:rPr lang="sr-Latn-ME" dirty="0" smtClean="0">
                <a:solidFill>
                  <a:srgbClr val="FF0000"/>
                </a:solidFill>
              </a:rPr>
              <a:t>Create Motion Tween</a:t>
            </a:r>
            <a:r>
              <a:rPr lang="sr-Latn-ME" dirty="0" smtClean="0"/>
              <a:t>.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4635" y="3429000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111" t="24609" r="45763" b="35032"/>
          <a:stretch/>
        </p:blipFill>
        <p:spPr>
          <a:xfrm>
            <a:off x="683568" y="2204864"/>
            <a:ext cx="7758061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29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10527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Sada treba samo da testiramo, da vidimo kako izgleda naša animacija </a:t>
            </a:r>
            <a:r>
              <a:rPr lang="sr-Latn-ME" dirty="0" smtClean="0">
                <a:solidFill>
                  <a:srgbClr val="FF0000"/>
                </a:solidFill>
              </a:rPr>
              <a:t>Control/ Test Move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4635" y="3429000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8454" t="23423" r="67156" b="44094"/>
          <a:stretch/>
        </p:blipFill>
        <p:spPr>
          <a:xfrm>
            <a:off x="845040" y="2276872"/>
            <a:ext cx="3006880" cy="381642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11960" y="2727008"/>
            <a:ext cx="4537208" cy="37263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Trebalo bi da možemo da vidimo kako nam se lopta kreće po putanji koju smo kreirali uz pomoć pensil tula, stime što nam se ne prikazuje putanja u našem konačnom fajlu.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41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46531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>
                <a:solidFill>
                  <a:srgbClr val="FF0000"/>
                </a:solidFill>
              </a:rPr>
              <a:t>Zadatak 1. </a:t>
            </a:r>
            <a:r>
              <a:rPr lang="sr-Latn-ME" dirty="0" smtClean="0"/>
              <a:t>je da kreirate jedan ovakav sadržaj kao što je prikazan na pretkodnim slajdovima.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24635" y="3429000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211960" y="2727008"/>
            <a:ext cx="4537208" cy="372632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950" t="27360" r="42806" b="38187"/>
          <a:stretch/>
        </p:blipFill>
        <p:spPr>
          <a:xfrm>
            <a:off x="2123728" y="836712"/>
            <a:ext cx="4234070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73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484784"/>
            <a:ext cx="8229600" cy="5184576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en-US" dirty="0" smtClean="0"/>
              <a:t>Mo</a:t>
            </a:r>
            <a:r>
              <a:rPr lang="sr-Latn-ME" dirty="0" smtClean="0"/>
              <a:t>žemo </a:t>
            </a:r>
            <a:r>
              <a:rPr lang="sr-Latn-ME" i="1" dirty="0" smtClean="0"/>
              <a:t>gajd ler (guide layer) </a:t>
            </a:r>
            <a:r>
              <a:rPr lang="sr-Latn-ME" dirty="0" smtClean="0"/>
              <a:t>koristiti u više svrha. </a:t>
            </a:r>
          </a:p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Kada kreiramo animaciju, možemo postaviti putanju na gajd ler, da bi smo kontrolisali kretanje objekta tokom animacije.</a:t>
            </a:r>
          </a:p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Putanja se obično nalazi na posebnom leru i generalno se crta uz pomoć peint toola, ali takođe možemo koristiti line tool ili pensil toola da bi nacrtali jednu putanju.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988840"/>
            <a:ext cx="8229600" cy="4680520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Kada koristimo gajd ler kao vodič za kretanje, moramo da povežemo gajd ler sa slojem koji sadrži predmete koje želimo da usmjeravamo. </a:t>
            </a:r>
          </a:p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Svi objekti na ovom leru se automacki snepuju na putanju gajd lera. </a:t>
            </a:r>
          </a:p>
          <a:p>
            <a:pPr marL="0" indent="365760">
              <a:spcBef>
                <a:spcPts val="0"/>
              </a:spcBef>
              <a:buNone/>
            </a:pPr>
            <a:endParaRPr lang="sr-Latn-ME" dirty="0" smtClean="0"/>
          </a:p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Kako to sve izgleda u </a:t>
            </a:r>
            <a:r>
              <a:rPr lang="sr-Latn-ME" dirty="0"/>
              <a:t>programu </a:t>
            </a:r>
            <a:r>
              <a:rPr lang="sr-Latn-ME" dirty="0" smtClean="0"/>
              <a:t>sda </a:t>
            </a:r>
            <a:r>
              <a:rPr lang="sr-Latn-ME" dirty="0"/>
              <a:t>ćemo da vidimo: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891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124744"/>
            <a:ext cx="7959828" cy="1656184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Kada startujete program, provjerite da li vam je </a:t>
            </a:r>
            <a:r>
              <a:rPr lang="sr-Latn-ME" dirty="0"/>
              <a:t>uključen </a:t>
            </a:r>
            <a:r>
              <a:rPr lang="sr-Latn-ME" dirty="0" smtClean="0"/>
              <a:t>timeline</a:t>
            </a:r>
            <a:r>
              <a:rPr lang="sr-Latn-ME" dirty="0"/>
              <a:t>, </a:t>
            </a:r>
            <a:r>
              <a:rPr lang="sr-Latn-ME" dirty="0" smtClean="0"/>
              <a:t>ako nije idete na </a:t>
            </a:r>
            <a:r>
              <a:rPr lang="sr-Latn-ME" dirty="0" smtClean="0">
                <a:solidFill>
                  <a:srgbClr val="FF0000"/>
                </a:solidFill>
              </a:rPr>
              <a:t>Window/Timeline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72" t="23423" r="37271" b="29328"/>
          <a:stretch/>
        </p:blipFill>
        <p:spPr>
          <a:xfrm>
            <a:off x="432189" y="2636912"/>
            <a:ext cx="8244268" cy="380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3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124744"/>
            <a:ext cx="7959828" cy="1656184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Ono što radimo sada jeste crtamo jedan krug. Prvo podesimo  fill kolor (ispunu boje) i srtoke kolor (ram ili okvir).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619" t="22438" r="37271" b="30313"/>
          <a:stretch/>
        </p:blipFill>
        <p:spPr>
          <a:xfrm>
            <a:off x="323528" y="2564904"/>
            <a:ext cx="834842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386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124744"/>
            <a:ext cx="7959828" cy="1656184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Zatim ćemo sve da selektujemo i Ctrl+G, da bi smo grupisali naš objekat. 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618" t="63781" r="74351" b="22438"/>
          <a:stretch/>
        </p:blipFill>
        <p:spPr>
          <a:xfrm>
            <a:off x="2699792" y="2636912"/>
            <a:ext cx="2736304" cy="1008112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28447" y="4077072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U donjem lijevom uglu imamo mogućnost da mijenjamo veličinu proporcijonalno, kada je sve grupisano.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20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28596" y="1124744"/>
            <a:ext cx="7959828" cy="1656184"/>
          </a:xfrm>
        </p:spPr>
        <p:txBody>
          <a:bodyPr>
            <a:normAutofit/>
          </a:bodyPr>
          <a:lstStyle/>
          <a:p>
            <a:pPr marL="0" indent="365760">
              <a:spcBef>
                <a:spcPts val="0"/>
              </a:spcBef>
              <a:buNone/>
            </a:pPr>
            <a:r>
              <a:rPr lang="sr-Latn-ME" dirty="0" smtClean="0"/>
              <a:t>Sada ćemo kreirati jedan mošon gajd, klikom na ovo srednje dugme,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619" t="23423" r="45571" b="61812"/>
          <a:stretch/>
        </p:blipFill>
        <p:spPr>
          <a:xfrm>
            <a:off x="1168150" y="2528900"/>
            <a:ext cx="6480720" cy="108012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H="1">
            <a:off x="1835696" y="2240868"/>
            <a:ext cx="1368152" cy="11161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323528" y="4317945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zatim selektujemo prvi frejm, od mošun gajda,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173" t="22438" r="46125" b="60828"/>
          <a:stretch/>
        </p:blipFill>
        <p:spPr>
          <a:xfrm>
            <a:off x="1135090" y="5110033"/>
            <a:ext cx="6953568" cy="1343303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2699792" y="5049180"/>
            <a:ext cx="1152128" cy="83943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7052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10527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/>
              <a:t>B</a:t>
            </a:r>
            <a:r>
              <a:rPr lang="sr-Latn-ME" dirty="0" smtClean="0"/>
              <a:t>iramo pensil tul, i slobodnom rukom nacrtamo jednu putanju.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939" t="23422" r="46679" b="34250"/>
          <a:stretch/>
        </p:blipFill>
        <p:spPr>
          <a:xfrm>
            <a:off x="539552" y="2204864"/>
            <a:ext cx="8030704" cy="421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26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789341" y="1052736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Zatim selektujemo neki dalji frejm, recimo 55,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173" t="25391" r="46125" b="62797"/>
          <a:stretch/>
        </p:blipFill>
        <p:spPr>
          <a:xfrm>
            <a:off x="763583" y="1700808"/>
            <a:ext cx="7920880" cy="108012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724635" y="3429000"/>
            <a:ext cx="7959828" cy="165618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760">
              <a:spcBef>
                <a:spcPts val="0"/>
              </a:spcBef>
              <a:buFont typeface="Georgia"/>
              <a:buNone/>
            </a:pPr>
            <a:r>
              <a:rPr lang="sr-Latn-ME" dirty="0" smtClean="0"/>
              <a:t>Pritisnemo </a:t>
            </a:r>
            <a:r>
              <a:rPr lang="sr-Latn-ME" dirty="0" smtClean="0">
                <a:solidFill>
                  <a:srgbClr val="FF0000"/>
                </a:solidFill>
              </a:rPr>
              <a:t>Ctrl</a:t>
            </a:r>
            <a:r>
              <a:rPr lang="sr-Latn-ME" dirty="0" smtClean="0"/>
              <a:t>, da bi selektovali oba frejma, i od lopte i od mušn gajda – putanje.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7939" t="24406" r="46126" b="62797"/>
          <a:stretch/>
        </p:blipFill>
        <p:spPr>
          <a:xfrm>
            <a:off x="899592" y="4581128"/>
            <a:ext cx="7815638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8145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337</TotalTime>
  <Words>359</Words>
  <Application>Microsoft Office PowerPoint</Application>
  <PresentationFormat>On-screen Show (4:3)</PresentationFormat>
  <Paragraphs>23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Georgia</vt:lpstr>
      <vt:lpstr>Trebuchet MS</vt:lpstr>
      <vt:lpstr>Wingdings 2</vt:lpstr>
      <vt:lpstr>Urban</vt:lpstr>
      <vt:lpstr>Guide layer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SNEZA</dc:creator>
  <cp:lastModifiedBy>Snezana Krunic</cp:lastModifiedBy>
  <cp:revision>53</cp:revision>
  <dcterms:created xsi:type="dcterms:W3CDTF">2020-02-02T11:51:26Z</dcterms:created>
  <dcterms:modified xsi:type="dcterms:W3CDTF">2021-05-17T18:48:38Z</dcterms:modified>
</cp:coreProperties>
</file>