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6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C62F81-49AE-45A0-ADD4-716F54A6DB2A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ODRE</a:t>
            </a:r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ĐIVANJE   JEDNAČINE  TANGENTE NA KRUŽNICU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1. slučaj- jednačina tangente na kružnicu, ako nam je data tačka dodira</a:t>
            </a:r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57224" y="2357430"/>
            <a:ext cx="3000396" cy="292895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500166" y="4143380"/>
            <a:ext cx="3286148" cy="192882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071670" y="4071942"/>
            <a:ext cx="1285884" cy="857256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00364" y="5000636"/>
          <a:ext cx="150019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58720" imgH="215640" progId="Equation.3">
                  <p:embed/>
                </p:oleObj>
              </mc:Choice>
              <mc:Fallback>
                <p:oleObj name="Equation" r:id="rId3" imgW="5587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000636"/>
                        <a:ext cx="150019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198688" y="3357563"/>
          <a:ext cx="12461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495000" imgH="203040" progId="Equation.3">
                  <p:embed/>
                </p:oleObj>
              </mc:Choice>
              <mc:Fallback>
                <p:oleObj name="Equation" r:id="rId5" imgW="495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3357563"/>
                        <a:ext cx="12461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57620" y="2643182"/>
          <a:ext cx="528638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2323800" imgH="228600" progId="Equation.3">
                  <p:embed/>
                </p:oleObj>
              </mc:Choice>
              <mc:Fallback>
                <p:oleObj name="Equation" r:id="rId7" imgW="23238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643182"/>
                        <a:ext cx="528638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43504" y="3500438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Jednačina tangente na kružnicu u tački dodira </a:t>
            </a:r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214942" y="4214818"/>
          <a:ext cx="15001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558720" imgH="215640" progId="Equation.3">
                  <p:embed/>
                </p:oleObj>
              </mc:Choice>
              <mc:Fallback>
                <p:oleObj name="Equation" r:id="rId9" imgW="5587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4214818"/>
                        <a:ext cx="15001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643174" y="400050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00298" y="2000240"/>
          <a:ext cx="114300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469800" imgH="203040" progId="Equation.3">
                  <p:embed/>
                </p:oleObj>
              </mc:Choice>
              <mc:Fallback>
                <p:oleObj name="Equation" r:id="rId11" imgW="4698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000240"/>
                        <a:ext cx="114300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2. slučaj- jednačina tangente iz tačke van kružnice</a:t>
            </a:r>
          </a:p>
        </p:txBody>
      </p:sp>
      <p:sp>
        <p:nvSpPr>
          <p:cNvPr id="4" name="Oval 3"/>
          <p:cNvSpPr/>
          <p:nvPr/>
        </p:nvSpPr>
        <p:spPr>
          <a:xfrm>
            <a:off x="642910" y="2357430"/>
            <a:ext cx="3071834" cy="29289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571604" y="1714488"/>
            <a:ext cx="3643338" cy="221457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464363" y="1464471"/>
            <a:ext cx="3214710" cy="2285984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5984" y="714356"/>
          <a:ext cx="15001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558720" imgH="215640" progId="Equation.3">
                  <p:embed/>
                </p:oleObj>
              </mc:Choice>
              <mc:Fallback>
                <p:oleObj name="Equation" r:id="rId3" imgW="5587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714356"/>
                        <a:ext cx="15001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2143108" y="3143248"/>
            <a:ext cx="1357322" cy="71438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98625" y="3929063"/>
          <a:ext cx="12477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495000" imgH="203040" progId="Equation.3">
                  <p:embed/>
                </p:oleObj>
              </mc:Choice>
              <mc:Fallback>
                <p:oleObj name="Equation" r:id="rId5" imgW="495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3929063"/>
                        <a:ext cx="12477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357686" y="4071942"/>
          <a:ext cx="42862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126720" imgH="215640" progId="Equation.3">
                  <p:embed/>
                </p:oleObj>
              </mc:Choice>
              <mc:Fallback>
                <p:oleObj name="Equation" r:id="rId7" imgW="1267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4071942"/>
                        <a:ext cx="42862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42844" y="4071942"/>
          <a:ext cx="35719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139680" imgH="215640" progId="Equation.3">
                  <p:embed/>
                </p:oleObj>
              </mc:Choice>
              <mc:Fallback>
                <p:oleObj name="Equation" r:id="rId9" imgW="1396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4071942"/>
                        <a:ext cx="35719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000496" y="1571612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Rješavamo sistem jednačina: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929058" y="2286000"/>
          <a:ext cx="519589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1" imgW="1726920" imgH="457200" progId="Equation.3">
                  <p:embed/>
                </p:oleObj>
              </mc:Choice>
              <mc:Fallback>
                <p:oleObj name="Equation" r:id="rId11" imgW="17269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286000"/>
                        <a:ext cx="5195892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00364" y="5072074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3" imgW="469800" imgH="203040" progId="Equation.3">
                  <p:embed/>
                </p:oleObj>
              </mc:Choice>
              <mc:Fallback>
                <p:oleObj name="Equation" r:id="rId13" imgW="4698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072074"/>
                        <a:ext cx="11430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Primjeri:</a:t>
            </a: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1.Odrediti jednačine tangenti na kružnu liniju</a:t>
            </a:r>
          </a:p>
          <a:p>
            <a:endParaRPr lang="sr-Latn-CS" sz="2400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 tačkama dodira A(4,3)  B(4,7).</a:t>
            </a:r>
          </a:p>
          <a:p>
            <a:endParaRPr lang="sr-Latn-CS" sz="2400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2.Odrediti jednačine tangenti iz tačke A(1,3) na kružnicu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b="1" dirty="0" smtClean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3.Iz koordinatnog početka povučene su tangente na kružnicu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. </a:t>
            </a:r>
            <a:r>
              <a:rPr lang="en-U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ći njihove jednačine i odrediti ugao između njih. </a:t>
            </a:r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42910" y="1142984"/>
          <a:ext cx="4429156" cy="6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815840" imgH="228600" progId="Equation.3">
                  <p:embed/>
                </p:oleObj>
              </mc:Choice>
              <mc:Fallback>
                <p:oleObj name="Equation" r:id="rId3" imgW="1815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142984"/>
                        <a:ext cx="4429156" cy="657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2910" y="2928934"/>
          <a:ext cx="214314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876240" imgH="228600" progId="Equation.3">
                  <p:embed/>
                </p:oleObj>
              </mc:Choice>
              <mc:Fallback>
                <p:oleObj name="Equation" r:id="rId5" imgW="8762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928934"/>
                        <a:ext cx="214314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1472" y="4214818"/>
          <a:ext cx="328614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1498320" imgH="228600" progId="Equation.3">
                  <p:embed/>
                </p:oleObj>
              </mc:Choice>
              <mc:Fallback>
                <p:oleObj name="Equation" r:id="rId7" imgW="1498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214818"/>
                        <a:ext cx="328614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86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14</cp:revision>
  <dcterms:created xsi:type="dcterms:W3CDTF">2011-12-13T18:16:08Z</dcterms:created>
  <dcterms:modified xsi:type="dcterms:W3CDTF">2021-02-24T13:36:59Z</dcterms:modified>
</cp:coreProperties>
</file>