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6" r:id="rId3"/>
    <p:sldId id="257" r:id="rId4"/>
    <p:sldId id="258"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E0EAEA13-5C7F-4392-9584-FEA70F7F2851}" type="datetimeFigureOut">
              <a:rPr lang="en-US" smtClean="0"/>
              <a:pPr/>
              <a:t>10/22/2015</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EB398FA6-ADA5-4A35-97AA-314E39151D8C}"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398FA6-ADA5-4A35-97AA-314E39151D8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398FA6-ADA5-4A35-97AA-314E39151D8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398FA6-ADA5-4A35-97AA-314E39151D8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398FA6-ADA5-4A35-97AA-314E39151D8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398FA6-ADA5-4A35-97AA-314E39151D8C}"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398FA6-ADA5-4A35-97AA-314E39151D8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398FA6-ADA5-4A35-97AA-314E39151D8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398FA6-ADA5-4A35-97AA-314E39151D8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7" name="Slide Number Placeholder 6"/>
          <p:cNvSpPr>
            <a:spLocks noGrp="1"/>
          </p:cNvSpPr>
          <p:nvPr>
            <p:ph type="sldNum" sz="quarter" idx="12"/>
          </p:nvPr>
        </p:nvSpPr>
        <p:spPr/>
        <p:txBody>
          <a:bodyPr/>
          <a:lstStyle/>
          <a:p>
            <a:fld id="{EB398FA6-ADA5-4A35-97AA-314E39151D8C}"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AEA13-5C7F-4392-9584-FEA70F7F2851}" type="datetimeFigureOut">
              <a:rPr lang="en-US" smtClean="0"/>
              <a:pPr/>
              <a:t>10/22/2015</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EB398FA6-ADA5-4A35-97AA-314E39151D8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E0EAEA13-5C7F-4392-9584-FEA70F7F2851}" type="datetimeFigureOut">
              <a:rPr lang="en-US" smtClean="0"/>
              <a:pPr/>
              <a:t>10/22/2015</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EB398FA6-ADA5-4A35-97AA-314E39151D8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2162" y="-571500"/>
            <a:ext cx="3223710" cy="1143000"/>
          </a:xfrm>
        </p:spPr>
        <p:txBody>
          <a:bodyPr>
            <a:normAutofit/>
          </a:bodyPr>
          <a:lstStyle/>
          <a:p>
            <a:r>
              <a:rPr lang="en-US" sz="2800" dirty="0" smtClean="0"/>
              <a:t>Presentation by:</a:t>
            </a:r>
            <a:endParaRPr lang="en-US" sz="2800" dirty="0"/>
          </a:p>
        </p:txBody>
      </p:sp>
      <p:sp>
        <p:nvSpPr>
          <p:cNvPr id="4" name="Rectangle 3"/>
          <p:cNvSpPr/>
          <p:nvPr/>
        </p:nvSpPr>
        <p:spPr>
          <a:xfrm>
            <a:off x="1001154" y="2967335"/>
            <a:ext cx="7141700"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Lazar </a:t>
            </a:r>
            <a:r>
              <a:rPr lang="en-US"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Prelevic</a:t>
            </a: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S2A </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xmlns="" val="107555886"/>
      </p:ext>
    </p:extLst>
  </p:cSld>
  <p:clrMapOvr>
    <a:masterClrMapping/>
  </p:clrMapOvr>
  <p:transition spd="slow">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4267200"/>
            <a:ext cx="3313355" cy="1702160"/>
          </a:xfrm>
        </p:spPr>
        <p:txBody>
          <a:bodyPr>
            <a:noAutofit/>
          </a:bodyPr>
          <a:lstStyle/>
          <a:p>
            <a:r>
              <a:rPr lang="en-US" sz="2400" dirty="0" smtClean="0"/>
              <a:t>In electronics, a </a:t>
            </a:r>
            <a:r>
              <a:rPr lang="en-US" sz="2400" b="1" dirty="0" smtClean="0"/>
              <a:t>diode</a:t>
            </a:r>
            <a:r>
              <a:rPr lang="en-US" sz="2400" dirty="0" smtClean="0"/>
              <a:t> is a two-terminal electronic </a:t>
            </a:r>
            <a:r>
              <a:rPr lang="en-US" sz="2400" dirty="0" err="1" smtClean="0"/>
              <a:t>componenent</a:t>
            </a:r>
            <a:r>
              <a:rPr lang="en-US" sz="2400" dirty="0" smtClean="0"/>
              <a:t> that conducts primarily in one direction it has low (ideally zero) resistance to the flow of current in one direction, and high (ideally infinite) resistance in the other.</a:t>
            </a:r>
            <a:endParaRPr lang="en-US" sz="2400" dirty="0"/>
          </a:p>
        </p:txBody>
      </p:sp>
      <p:sp>
        <p:nvSpPr>
          <p:cNvPr id="4" name="Rectangle 3"/>
          <p:cNvSpPr/>
          <p:nvPr/>
        </p:nvSpPr>
        <p:spPr>
          <a:xfrm>
            <a:off x="990600" y="0"/>
            <a:ext cx="2406107" cy="175432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DIODES</a:t>
            </a:r>
          </a:p>
          <a:p>
            <a:pPr algn="ct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03963" y="1371600"/>
            <a:ext cx="3179379" cy="2305050"/>
          </a:xfrm>
          <a:prstGeom prst="rect">
            <a:avLst/>
          </a:prstGeom>
        </p:spPr>
      </p:pic>
    </p:spTree>
    <p:extLst>
      <p:ext uri="{BB962C8B-B14F-4D97-AF65-F5344CB8AC3E}">
        <p14:creationId xmlns:p14="http://schemas.microsoft.com/office/powerpoint/2010/main" xmlns="" val="4035297421"/>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1299" y="-685800"/>
            <a:ext cx="4519110" cy="1143000"/>
          </a:xfrm>
        </p:spPr>
        <p:txBody>
          <a:bodyPr>
            <a:normAutofit/>
          </a:bodyPr>
          <a:lstStyle/>
          <a:p>
            <a:r>
              <a:rPr lang="en-US" sz="2400" b="1" dirty="0" smtClean="0"/>
              <a:t>semiconductor diode</a:t>
            </a:r>
            <a:endParaRPr lang="en-US" sz="2400" dirty="0"/>
          </a:p>
        </p:txBody>
      </p:sp>
      <p:sp>
        <p:nvSpPr>
          <p:cNvPr id="3" name="Content Placeholder 2"/>
          <p:cNvSpPr>
            <a:spLocks noGrp="1"/>
          </p:cNvSpPr>
          <p:nvPr>
            <p:ph idx="1"/>
          </p:nvPr>
        </p:nvSpPr>
        <p:spPr/>
        <p:txBody>
          <a:bodyPr/>
          <a:lstStyle/>
          <a:p>
            <a:r>
              <a:rPr lang="en-US" dirty="0" smtClean="0"/>
              <a:t>A </a:t>
            </a:r>
            <a:r>
              <a:rPr lang="en-US" b="1" dirty="0" smtClean="0"/>
              <a:t>semiconductor diode</a:t>
            </a:r>
            <a:r>
              <a:rPr lang="en-US" dirty="0" smtClean="0"/>
              <a:t>, the most common type today, is a crystalline piece of semiconductor material with a p-n junction connected to two electrical terminals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81200" y="4267200"/>
            <a:ext cx="4717505" cy="1857375"/>
          </a:xfrm>
          <a:prstGeom prst="rect">
            <a:avLst/>
          </a:prstGeom>
        </p:spPr>
      </p:pic>
    </p:spTree>
    <p:extLst>
      <p:ext uri="{BB962C8B-B14F-4D97-AF65-F5344CB8AC3E}">
        <p14:creationId xmlns:p14="http://schemas.microsoft.com/office/powerpoint/2010/main" xmlns="" val="2230208464"/>
      </p:ext>
    </p:extLst>
  </p:cSld>
  <p:clrMapOvr>
    <a:masterClrMapping/>
  </p:clrMapOvr>
  <p:transition spd="slow">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571500"/>
            <a:ext cx="3215073" cy="1143000"/>
          </a:xfrm>
        </p:spPr>
        <p:txBody>
          <a:bodyPr>
            <a:normAutofit/>
          </a:bodyPr>
          <a:lstStyle/>
          <a:p>
            <a:r>
              <a:rPr lang="en-US" sz="2400" dirty="0" smtClean="0"/>
              <a:t>Vacuum tube diode</a:t>
            </a:r>
            <a:endParaRPr lang="en-US" sz="2400" dirty="0"/>
          </a:p>
        </p:txBody>
      </p:sp>
      <p:sp>
        <p:nvSpPr>
          <p:cNvPr id="3" name="Content Placeholder 2"/>
          <p:cNvSpPr>
            <a:spLocks noGrp="1"/>
          </p:cNvSpPr>
          <p:nvPr>
            <p:ph idx="1"/>
          </p:nvPr>
        </p:nvSpPr>
        <p:spPr>
          <a:xfrm>
            <a:off x="1066800" y="914400"/>
            <a:ext cx="6777317" cy="3508977"/>
          </a:xfrm>
        </p:spPr>
        <p:txBody>
          <a:bodyPr/>
          <a:lstStyle/>
          <a:p>
            <a:r>
              <a:rPr lang="en-US" dirty="0"/>
              <a:t>The simplest vacuum tube, the diode, contains only a heater, a heated electron-emitting cathode (the filament itself acts as the cathode in some diodes), and a plate (anode). Current can only flow in one direction through the device between the two electrodes, as electrons emitted by the cathode travel through the tube and are collected by the anode.</a:t>
            </a:r>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89247" y="4232339"/>
            <a:ext cx="2204186" cy="2284968"/>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72517" y="4419600"/>
            <a:ext cx="4314283" cy="2097707"/>
          </a:xfrm>
          <a:prstGeom prst="rect">
            <a:avLst/>
          </a:prstGeom>
        </p:spPr>
      </p:pic>
    </p:spTree>
    <p:extLst>
      <p:ext uri="{BB962C8B-B14F-4D97-AF65-F5344CB8AC3E}">
        <p14:creationId xmlns:p14="http://schemas.microsoft.com/office/powerpoint/2010/main" xmlns="" val="2104967536"/>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228600"/>
            <a:ext cx="3223710" cy="1143000"/>
          </a:xfrm>
        </p:spPr>
        <p:txBody>
          <a:bodyPr>
            <a:normAutofit/>
          </a:bodyPr>
          <a:lstStyle/>
          <a:p>
            <a:r>
              <a:rPr lang="en-US" sz="2800" dirty="0" smtClean="0"/>
              <a:t>function of diode	</a:t>
            </a:r>
            <a:endParaRPr lang="en-US" sz="2800" dirty="0"/>
          </a:p>
        </p:txBody>
      </p:sp>
      <p:sp>
        <p:nvSpPr>
          <p:cNvPr id="3" name="Content Placeholder 2"/>
          <p:cNvSpPr>
            <a:spLocks noGrp="1"/>
          </p:cNvSpPr>
          <p:nvPr>
            <p:ph idx="1"/>
          </p:nvPr>
        </p:nvSpPr>
        <p:spPr>
          <a:xfrm>
            <a:off x="1033433" y="914400"/>
            <a:ext cx="6777317" cy="3508977"/>
          </a:xfrm>
        </p:spPr>
        <p:txBody>
          <a:bodyPr/>
          <a:lstStyle/>
          <a:p>
            <a:r>
              <a:rPr lang="en-US" dirty="0" smtClean="0"/>
              <a:t>The most common function of a diode is to allow an electric current to pass in one direction (called the diode's </a:t>
            </a:r>
            <a:r>
              <a:rPr lang="en-US" i="1" dirty="0" smtClean="0"/>
              <a:t>forward</a:t>
            </a:r>
            <a:r>
              <a:rPr lang="en-US" dirty="0" smtClean="0"/>
              <a:t> direction), while blocking current in the opposite direction (the </a:t>
            </a:r>
            <a:r>
              <a:rPr lang="en-US" i="1" dirty="0" smtClean="0"/>
              <a:t>reverse</a:t>
            </a:r>
            <a:r>
              <a:rPr lang="en-US" dirty="0" smtClean="0"/>
              <a:t> direction).</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568723" y="3352800"/>
            <a:ext cx="3662585" cy="2470666"/>
          </a:xfrm>
          <a:prstGeom prst="rect">
            <a:avLst/>
          </a:prstGeom>
        </p:spPr>
      </p:pic>
    </p:spTree>
    <p:extLst>
      <p:ext uri="{BB962C8B-B14F-4D97-AF65-F5344CB8AC3E}">
        <p14:creationId xmlns:p14="http://schemas.microsoft.com/office/powerpoint/2010/main" xmlns="" val="1296109362"/>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print">
            <a:extLst>
              <a:ext uri="{28A0092B-C50C-407E-A947-70E740481C1C}">
                <a14:useLocalDpi xmlns:a14="http://schemas.microsoft.com/office/drawing/2010/main" xmlns="" val="0"/>
              </a:ext>
            </a:extLst>
          </a:blip>
          <a:srcRect b="10132"/>
          <a:stretch/>
        </p:blipFill>
        <p:spPr>
          <a:xfrm>
            <a:off x="609600" y="685800"/>
            <a:ext cx="7882327" cy="5803165"/>
          </a:xfrm>
          <a:prstGeom prst="rect">
            <a:avLst/>
          </a:prstGeom>
        </p:spPr>
      </p:pic>
    </p:spTree>
    <p:extLst>
      <p:ext uri="{BB962C8B-B14F-4D97-AF65-F5344CB8AC3E}">
        <p14:creationId xmlns:p14="http://schemas.microsoft.com/office/powerpoint/2010/main" xmlns="" val="255025915"/>
      </p:ext>
    </p:extLst>
  </p:cSld>
  <p:clrMapOvr>
    <a:masterClrMapping/>
  </p:clrMapOvr>
  <p:transition>
    <p:randomBa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23</TotalTime>
  <Words>189</Words>
  <Application>Microsoft Office PowerPoint</Application>
  <PresentationFormat>On-screen Show (4:3)</PresentationFormat>
  <Paragraphs>10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Austin</vt:lpstr>
      <vt:lpstr>Presentation by:</vt:lpstr>
      <vt:lpstr>In electronics, a diode is a two-terminal electronic componenent that conducts primarily in one direction it has low (ideally zero) resistance to the flow of current in one direction, and high (ideally infinite) resistance in the other.</vt:lpstr>
      <vt:lpstr>semiconductor diode</vt:lpstr>
      <vt:lpstr>Vacuum tube diode</vt:lpstr>
      <vt:lpstr>function of diode </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electronics, a diode is a two-terminal electronic component that conducts primarily in one direction it has low (ideally zero) resistance to the flow of current in one direction, and high (ideally infinite) resistance in the other.</dc:title>
  <dc:creator>User</dc:creator>
  <cp:lastModifiedBy>User</cp:lastModifiedBy>
  <cp:revision>10</cp:revision>
  <dcterms:created xsi:type="dcterms:W3CDTF">2015-10-22T14:23:23Z</dcterms:created>
  <dcterms:modified xsi:type="dcterms:W3CDTF">2015-10-22T14:48:50Z</dcterms:modified>
</cp:coreProperties>
</file>