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1F530E29-E60E-449C-B09E-C5B0F83F5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79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9DF09-4CC2-4E83-BD55-56132C3C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86" y="2290922"/>
            <a:ext cx="10190071" cy="1919567"/>
          </a:xfrm>
        </p:spPr>
        <p:txBody>
          <a:bodyPr anchor="b">
            <a:normAutofit/>
          </a:bodyPr>
          <a:lstStyle/>
          <a:p>
            <a:r>
              <a:rPr lang="en-US" sz="5400" b="1" i="0" dirty="0" err="1">
                <a:solidFill>
                  <a:schemeClr val="bg2"/>
                </a:solidFill>
                <a:effectLst/>
                <a:latin typeface="Perpetua Titling MT" panose="02020502060505020804" pitchFamily="18" charset="0"/>
              </a:rPr>
              <a:t>Elementi</a:t>
            </a:r>
            <a:r>
              <a:rPr lang="en-US" sz="5400" b="1" i="0" dirty="0">
                <a:solidFill>
                  <a:schemeClr val="bg2"/>
                </a:solidFill>
                <a:effectLst/>
                <a:latin typeface="Perpetua Titling MT" panose="02020502060505020804" pitchFamily="18" charset="0"/>
              </a:rPr>
              <a:t> </a:t>
            </a:r>
            <a:r>
              <a:rPr lang="en-US" sz="5400" b="1" i="0" dirty="0" err="1">
                <a:solidFill>
                  <a:schemeClr val="bg2"/>
                </a:solidFill>
                <a:effectLst/>
                <a:latin typeface="Perpetua Titling MT" panose="02020502060505020804" pitchFamily="18" charset="0"/>
              </a:rPr>
              <a:t>matičnih</a:t>
            </a:r>
            <a:r>
              <a:rPr lang="en-US" sz="5400" b="1" i="0" dirty="0">
                <a:solidFill>
                  <a:schemeClr val="bg2"/>
                </a:solidFill>
                <a:effectLst/>
                <a:latin typeface="Perpetua Titling MT" panose="02020502060505020804" pitchFamily="18" charset="0"/>
              </a:rPr>
              <a:t> </a:t>
            </a:r>
            <a:r>
              <a:rPr lang="en-US" sz="5400" b="1" i="0" dirty="0" err="1">
                <a:solidFill>
                  <a:schemeClr val="bg2"/>
                </a:solidFill>
                <a:effectLst/>
                <a:latin typeface="Perpetua Titling MT" panose="02020502060505020804" pitchFamily="18" charset="0"/>
              </a:rPr>
              <a:t>ploča</a:t>
            </a:r>
            <a:endParaRPr lang="en-US" sz="5400" b="1" dirty="0">
              <a:solidFill>
                <a:schemeClr val="bg2"/>
              </a:solidFill>
              <a:latin typeface="Perpetua Titling MT" panose="02020502060505020804" pitchFamily="18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0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D01C0A6-FAF5-452E-8035-50FF91D9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44" y="954156"/>
            <a:ext cx="8105112" cy="4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3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0E62-78B4-4DFD-A954-04E872BF1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84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Naponska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regulaciju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održavanje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dotoka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konstantnim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hlade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pasivno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nekada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raspoređene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procesorskog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podnožja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kvalitetnija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to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naponska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veća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hlađenja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impozantnije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dizajnirana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250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494635-BD6C-4533-812E-256EC72E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762000"/>
            <a:ext cx="87344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0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498C9-3E36-4B11-A780-F87A1E3CD0AC}"/>
              </a:ext>
            </a:extLst>
          </p:cNvPr>
          <p:cNvSpPr txBox="1"/>
          <p:nvPr/>
        </p:nvSpPr>
        <p:spPr>
          <a:xfrm>
            <a:off x="967409" y="1413063"/>
            <a:ext cx="1025718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Memorijski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priključuje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sistemska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memorija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odnosno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DRAM. </a:t>
            </a:r>
          </a:p>
          <a:p>
            <a:pPr algn="just"/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Radi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jasno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označenim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slotovima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pozicioniranim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gornjem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desnom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imaju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četiri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šest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osam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čemu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većini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interesa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korisnike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najčešće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viđaju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četiri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311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F56854B-0327-496A-BBAA-C55D90D91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18" y="768229"/>
            <a:ext cx="9198963" cy="53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0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854B-3446-4D51-8FC4-2C4D5942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Zadnji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je panel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portovima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konektorima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korisniku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omogućiti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periferije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zapravo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vidljiv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dostupan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montiranja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zatvaranja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kućišta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audio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konektori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LAN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izlazi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(DVI, VGA, HDMI),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serijski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printer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sl. Na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povezuju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miša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tastature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rutera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5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B5F2-C360-4418-AEF1-E5365364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63477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PCI Express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(Peripheral Component Interconnect Express),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PCIe,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standard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proširenje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ovakve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ubacujemo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kartice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proširenje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kartice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proširujemo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mogućnosti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(video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zvučne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PCIe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interfejsom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PCIe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mnoštvo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dobrih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karakteristika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visoke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brzine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skaliranje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direktnog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priključivanja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(hot-plug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funkcionalnost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unaprijeđeni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I/O,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detekciju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prijavljivanje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grešaka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8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C827-990A-4C2D-8B3A-CBF934BC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PCI Express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kvadra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sredini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smještaju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kartice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proširenje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fizički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razlikuju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po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dužini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Fizički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PCIe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32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označava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oznakama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x1 (1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staza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x4 (4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x16 (16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staza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staza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slot je du</a:t>
            </a:r>
            <a:r>
              <a:rPr lang="sr-Latn-ME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56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44CDE9C-197D-45EF-AC3C-BECE5FA0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94" y="960782"/>
            <a:ext cx="8083412" cy="493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8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D408-3562-4EFC-876E-88F3D587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057"/>
            <a:ext cx="10515600" cy="5699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svakodnevnom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korišćenju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najinteresantniji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grafički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x16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koji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dugački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uočljivi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matičnim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pločama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ubacuju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grafičke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dobio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Ostali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kraći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grafičkih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x4 slot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x1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PCIe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ubacivati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„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slotove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Obrnuto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B5EB-5F7D-4C93-B443-7F6B99CA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61401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Matične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sastoje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čitavog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niza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složenih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elemenata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sklopova</a:t>
            </a:r>
            <a:r>
              <a:rPr lang="en-US" sz="320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3" name="Picture 2" descr="Elementi matičnih ploča">
            <a:extLst>
              <a:ext uri="{FF2B5EF4-FFF2-40B4-BE49-F238E27FC236}">
                <a16:creationId xmlns:a16="http://schemas.microsoft.com/office/drawing/2014/main" id="{6882235F-5722-4C99-8995-EC4AFF609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3" y="1584085"/>
            <a:ext cx="7076660" cy="49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3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B0DC1C9-4E82-4970-87DE-3AABC648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46" y="857914"/>
            <a:ext cx="8420307" cy="51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9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AD0E-CE4D-4848-B987-B3857CFE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8839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SATA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portovi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povezujemo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diskove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uključujući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hard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diskove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solid state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drajvove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optičke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uređaje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Drugim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riječima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služe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povezivanje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uređaja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koristimo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skladištenje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podataka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Malih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dimenzija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smješteni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donjem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desnom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biti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okrenuti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gore,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zavijeni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90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stepeni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kombinovano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bi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korisniku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omogućilo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maksimalno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iskoristi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prostor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7773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874A364-CAC6-4670-9D0F-60C68986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43" y="940904"/>
            <a:ext cx="8148513" cy="49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5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A8BA3-BD01-4A8F-B4D8-5801116C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ventilatore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djeluju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razbacani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“,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raspoređeni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kratki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kablovi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napajanje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kulera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dohvatiti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Treba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razlikovati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procesorski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kuleri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kuleri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kućišta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takvi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razlikuju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oznakama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pored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151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F538-596F-43CE-A0B1-89CC00B5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287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 (Basic Input/Output System)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čipa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zalemljenog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osnovna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inicijalizuje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matičnu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učita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odgovarajući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operativni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toga.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hardverske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služi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„most“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koga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vrši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tastaturom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mišem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monitorom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drugim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input/output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uređajima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60B07F-E285-4A59-9A6F-183C9205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91" y="894521"/>
            <a:ext cx="8300417" cy="50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16E3-B808-4BEC-87AD-C933CE23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3"/>
            <a:ext cx="10515600" cy="44541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Front Panel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Headeri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skup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priključaka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djeluju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grupa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gusto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raspoređenih</a:t>
            </a:r>
            <a:r>
              <a:rPr lang="en-US" sz="3200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pinova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Služe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povezivanje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odgovarajućeg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interfejsa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komunicira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kućištem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imamo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označene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pinove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služe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povezivanje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tastera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resetovanje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računara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indikatora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rada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zvučnika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slično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71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97E2683-820F-4337-8979-29549123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45" y="980661"/>
            <a:ext cx="8018310" cy="48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2D38-0752-4E4C-8438-DF9AC774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3"/>
            <a:ext cx="10515600" cy="4454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USB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headeri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slični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opisanim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front panel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headerima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njihova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funkcija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obezbijede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priključivanje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dodatnih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USB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portova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bilo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radi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 USB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portovima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prednjoj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strani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kućišta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dodatnim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portovima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zadnje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strane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računara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003B235-B0B7-4D15-8B91-766C0BCF7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83" y="827035"/>
            <a:ext cx="8521434" cy="52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1C82-911B-4A49-9BAE-DDAA2CBD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sastoji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različitih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elemenata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koji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nalaze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njenom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PCB-u (print circuit board),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odnosno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štampanoj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PCB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služi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osnova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potom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dodaju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čipovi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naponske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sekcije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procesorska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podnožja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slotovi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memorije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kartice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proširenje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SATA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portovi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različiti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specijalni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tasteri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pinovi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slično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635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2131-1046-4B5C-BC43-68AE68F3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5"/>
            <a:ext cx="10515600" cy="51697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Dodatni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razni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tasteri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čija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implementacija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funkcija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zavise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Najčešće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dodatnim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funkcijama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optimizovanim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overkloking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verkloking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podizanja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frekvencije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računarske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njene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fabričke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različiti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proizvođači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implementiraju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pojedine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ploče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nazivaju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različite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načine</a:t>
            </a:r>
            <a:r>
              <a:rPr lang="en-US" sz="3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005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EE3CCC-1EE0-446A-8A3E-4D0B0F45F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94" y="840288"/>
            <a:ext cx="7532411" cy="51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8D6B-9311-4E7B-9F33-D0F95AB9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6135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Procesorsko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podnožje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(socket, slot)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mehanička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komponenta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omogućava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mehanički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električni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interfejs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povezuje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mikroprocesor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štampanu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(PCB).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Prostije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rečeno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podnožje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služi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da se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njega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smjesti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“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Nalazi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matičnoj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gornjem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centralnom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dijelu</a:t>
            </a:r>
            <a:r>
              <a:rPr lang="en-US" sz="3200" dirty="0">
                <a:solidFill>
                  <a:srgbClr val="444444"/>
                </a:solidFill>
                <a:latin typeface="Arial" panose="020B0604020202020204" pitchFamily="34" charset="0"/>
              </a:rPr>
              <a:t> 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jasno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označeno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Montiranje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podnožje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najčešće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brzo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uvijek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treba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dobro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proučiti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uputstvo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naročito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kada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pristupi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montiranju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kulera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pošto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mehanizmi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montiranja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razlikuju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zavisnosti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tipa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podnožja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058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DF916BC-2133-4A8D-BA96-32D39656C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33" y="787279"/>
            <a:ext cx="7360133" cy="52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CA28-BB02-40AC-8D2B-3143F07C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373"/>
            <a:ext cx="10515600" cy="54215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Čipset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kontrolerska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logika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grupisana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unutar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jednog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čipa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određuje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njene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sposobnosti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mogućnosti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Čipseti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podijeljeni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platformama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cjenovnim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razredima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predstavljaju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jednu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najbitnijih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komponenti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svake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današnje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vrijeme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čipseti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nalaze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ispod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najčešće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pasivnog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kulera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donjem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desnom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dijelu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matične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5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FE4430-A544-46AD-B808-DE247CCA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90" y="811695"/>
            <a:ext cx="7890220" cy="52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0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6480-6B5F-42D5-8907-937BBFC3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Konektori</a:t>
            </a:r>
            <a:r>
              <a:rPr lang="en-US" sz="3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3200" b="1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napajanje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predstavljaju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tačke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povezuju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napajanja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računara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bi se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njene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komponente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snabdijevale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strujom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praksi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imamo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20+4-pinski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desnoj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strani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ploče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4+4-pinski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konektor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najčešće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smješten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blizu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procesora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Njihova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funkcija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jasna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jednoznačna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676812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LeftStep">
      <a:dk1>
        <a:srgbClr val="000000"/>
      </a:dk1>
      <a:lt1>
        <a:srgbClr val="FFFFFF"/>
      </a:lt1>
      <a:dk2>
        <a:srgbClr val="1B2B30"/>
      </a:dk2>
      <a:lt2>
        <a:srgbClr val="F1F3F0"/>
      </a:lt2>
      <a:accent1>
        <a:srgbClr val="D129E7"/>
      </a:accent1>
      <a:accent2>
        <a:srgbClr val="7620D6"/>
      </a:accent2>
      <a:accent3>
        <a:srgbClr val="3329E7"/>
      </a:accent3>
      <a:accent4>
        <a:srgbClr val="175CD5"/>
      </a:accent4>
      <a:accent5>
        <a:srgbClr val="27BAE3"/>
      </a:accent5>
      <a:accent6>
        <a:srgbClr val="15C2A0"/>
      </a:accent6>
      <a:hlink>
        <a:srgbClr val="409D34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1056</Words>
  <Application>Microsoft Office PowerPoint</Application>
  <PresentationFormat>Widescreen</PresentationFormat>
  <Paragraphs>37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Avenir Next LT Pro</vt:lpstr>
      <vt:lpstr>AvenirNext LT Pro Medium</vt:lpstr>
      <vt:lpstr>Perpetua Titling MT</vt:lpstr>
      <vt:lpstr>Posterama</vt:lpstr>
      <vt:lpstr>ExploreVTI</vt:lpstr>
      <vt:lpstr>Elementi matičnih ploča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matičnih ploča</dc:title>
  <dc:creator>Milica Miranović</dc:creator>
  <cp:lastModifiedBy>Milica Miranović</cp:lastModifiedBy>
  <cp:revision>7</cp:revision>
  <dcterms:created xsi:type="dcterms:W3CDTF">2020-12-11T09:19:40Z</dcterms:created>
  <dcterms:modified xsi:type="dcterms:W3CDTF">2020-12-11T10:16:10Z</dcterms:modified>
</cp:coreProperties>
</file>