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8" r:id="rId3"/>
    <p:sldId id="336" r:id="rId4"/>
    <p:sldId id="337" r:id="rId5"/>
    <p:sldId id="348" r:id="rId6"/>
    <p:sldId id="349" r:id="rId7"/>
    <p:sldId id="350" r:id="rId8"/>
    <p:sldId id="351" r:id="rId9"/>
    <p:sldId id="27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A0A8"/>
    <a:srgbClr val="008299"/>
    <a:srgbClr val="0070D4"/>
    <a:srgbClr val="52CBBE"/>
    <a:srgbClr val="005B97"/>
    <a:srgbClr val="009AFF"/>
    <a:srgbClr val="FEFEFD"/>
    <a:srgbClr val="FEC630"/>
    <a:srgbClr val="FF5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AD25-25A3-4E4F-817F-D4016424B00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433C-9524-4648-B280-0A5E80A6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2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A203-FA0D-4CD8-8937-7DA32DB8D947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E193C-58DA-4845-8139-548B5179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8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29F2-6388-4A28-916D-6ECA62AFD220}" type="datetime1">
              <a:rPr lang="de-DE" smtClean="0"/>
              <a:t>06.09.2020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89F5-1850-4019-84B5-4CFC4E3B0383}" type="datetime1">
              <a:rPr lang="de-DE" smtClean="0"/>
              <a:t>06.09.2020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159B-AF1D-48E2-AE77-58053F4D9A84}" type="datetime1">
              <a:rPr lang="de-DE" smtClean="0"/>
              <a:t>06.09.2020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AE0B-495B-4200-8E58-35A28F326A4F}" type="datetime1">
              <a:rPr lang="de-DE" smtClean="0"/>
              <a:t>06.09.2020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943-2BA5-4AB1-A3D5-2895415DD7CA}" type="datetime1">
              <a:rPr lang="de-DE" smtClean="0"/>
              <a:t>06.09.2020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126-330D-43DB-8647-265117E747AE}" type="datetime1">
              <a:rPr lang="de-DE" smtClean="0"/>
              <a:t>06.09.2020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B44-C306-492D-83D3-B3E3BCB38E1D}" type="datetime1">
              <a:rPr lang="de-DE" smtClean="0"/>
              <a:t>06.09.2020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BAA-F8E1-4288-A12F-D9E605757A81}" type="datetime1">
              <a:rPr lang="de-DE" smtClean="0"/>
              <a:t>06.09.2020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425E-98C5-41FD-85B9-02034904F6CE}" type="datetime1">
              <a:rPr lang="de-DE" smtClean="0"/>
              <a:t>06.09.2020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8A3C-348F-4EF0-83A1-9099DC56A81F}" type="datetime1">
              <a:rPr lang="de-DE" smtClean="0"/>
              <a:t>06.09.2020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9CFF-146B-44DF-9C36-9CC77D43217B}" type="datetime1">
              <a:rPr lang="de-DE" smtClean="0"/>
              <a:t>06.09.2020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2499-DA8F-4C2E-B4E6-CE85D41F4AED}" type="datetime1">
              <a:rPr lang="de-DE" smtClean="0"/>
              <a:t>06.09.2020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informatikasg.files.wordpress.com/2013/11/untitled5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informatikasg.files.wordpress.com/2013/11/untitled5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teUW2sL7b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90654" cy="6858000"/>
          </a:xfrm>
          <a:prstGeom prst="rect">
            <a:avLst/>
          </a:prstGeom>
          <a:solidFill>
            <a:srgbClr val="0070D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20745" y="0"/>
            <a:ext cx="929992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778572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6" y="318390"/>
            <a:ext cx="6380920" cy="10258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19592" y="6027011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pic>
        <p:nvPicPr>
          <p:cNvPr id="1026" name="Picture 2" descr="OTG high Speed Pen Drive USB 2.0 For Mobile Phone Android PC: Buy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04" y="1560593"/>
            <a:ext cx="5297407" cy="52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747374" y="2606289"/>
            <a:ext cx="7501651" cy="12374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300" dirty="0" smtClean="0">
                <a:solidFill>
                  <a:srgbClr val="FFC000"/>
                </a:solidFill>
                <a:latin typeface="Impact" panose="020B0806030902050204" pitchFamily="34" charset="0"/>
              </a:rPr>
              <a:t>ČUVANJE PODATAKA NA SPOLJAŠNJOJ MEMORIJI</a:t>
            </a:r>
            <a:endParaRPr lang="en-US" sz="43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GIF duro - animated GIF on GI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2985333"/>
            <a:ext cx="1885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INFORMATIKA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1825" y="914400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SPOLJAŠNJA MEMORIJA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007" y="2013796"/>
            <a:ext cx="1024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uključen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M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medijumu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8998"/>
            <a:ext cx="5978210" cy="2406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3647" y="887506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SPOLJAŠNJA MEMORIJA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3647" y="1749655"/>
            <a:ext cx="97710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PODJELA </a:t>
            </a:r>
            <a:r>
              <a:rPr lang="en-US" sz="3000" dirty="0">
                <a:solidFill>
                  <a:srgbClr val="FFC000"/>
                </a:solidFill>
                <a:latin typeface="Impact" panose="020B0806030902050204" pitchFamily="34" charset="0"/>
              </a:rPr>
              <a:t>SPOLJAŠNJIH MEMORIJA</a:t>
            </a:r>
            <a:r>
              <a:rPr lang="en-US" b="1" i="1" u="sng" dirty="0">
                <a:solidFill>
                  <a:srgbClr val="000000"/>
                </a:solidFill>
                <a:latin typeface="Lucida Grande"/>
              </a:rPr>
              <a:t/>
            </a:r>
            <a:br>
              <a:rPr lang="en-US" b="1" i="1" u="sng" dirty="0">
                <a:solidFill>
                  <a:srgbClr val="000000"/>
                </a:solidFill>
                <a:latin typeface="Lucida Grande"/>
              </a:rPr>
            </a:br>
            <a:r>
              <a:rPr lang="en-US" b="1" dirty="0">
                <a:solidFill>
                  <a:srgbClr val="000000"/>
                </a:solidFill>
                <a:latin typeface="Lucida Grande"/>
              </a:rPr>
              <a:t> </a:t>
            </a:r>
            <a:endParaRPr lang="sr-Latn-ME" b="1" dirty="0" smtClean="0">
              <a:solidFill>
                <a:srgbClr val="000000"/>
              </a:solidFill>
              <a:latin typeface="Lucida Grande"/>
            </a:endParaRPr>
          </a:p>
          <a:p>
            <a:endParaRPr lang="sr-Latn-ME" b="1" dirty="0">
              <a:solidFill>
                <a:srgbClr val="000000"/>
              </a:solidFill>
              <a:latin typeface="Lucida Grand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  <a:latin typeface="Lucida Grande"/>
              </a:rPr>
              <a:t>Magnetne</a:t>
            </a:r>
            <a:r>
              <a:rPr lang="en-US" sz="2200" b="1" dirty="0" smtClean="0">
                <a:solidFill>
                  <a:srgbClr val="0070C0"/>
                </a:solidFill>
                <a:latin typeface="Lucida Grande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Lucida Grande"/>
              </a:rPr>
              <a:t>memorije</a:t>
            </a:r>
            <a:r>
              <a:rPr lang="en-US" sz="2200" b="1" dirty="0">
                <a:solidFill>
                  <a:srgbClr val="0070C0"/>
                </a:solidFill>
                <a:latin typeface="Lucida Grande"/>
              </a:rPr>
              <a:t> </a:t>
            </a:r>
            <a:r>
              <a:rPr lang="en-US" sz="2200" dirty="0">
                <a:solidFill>
                  <a:srgbClr val="0070C0"/>
                </a:solidFill>
                <a:latin typeface="Lucida Grande"/>
              </a:rPr>
              <a:t> </a:t>
            </a:r>
            <a:r>
              <a:rPr lang="en-US" sz="2200" dirty="0">
                <a:solidFill>
                  <a:srgbClr val="000000"/>
                </a:solidFill>
                <a:latin typeface="Lucida Grande"/>
              </a:rPr>
              <a:t>                              </a:t>
            </a:r>
            <a:endParaRPr lang="sr-Latn-ME" sz="2200" dirty="0" smtClean="0">
              <a:solidFill>
                <a:srgbClr val="000000"/>
              </a:solidFill>
              <a:latin typeface="Lucida Grande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Flopi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solidFill>
                  <a:srgbClr val="000000"/>
                </a:solidFill>
                <a:latin typeface="Lucida Grande"/>
              </a:rPr>
              <a:t>             </a:t>
            </a:r>
            <a:endParaRPr lang="sr-Latn-ME" sz="2200" dirty="0" smtClean="0">
              <a:solidFill>
                <a:srgbClr val="000000"/>
              </a:solidFill>
              <a:latin typeface="Lucida Grand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  <a:latin typeface="Lucida Grande"/>
              </a:rPr>
              <a:t>Optičke</a:t>
            </a:r>
            <a:r>
              <a:rPr lang="en-US" sz="2200" b="1" dirty="0" smtClean="0">
                <a:solidFill>
                  <a:srgbClr val="0070C0"/>
                </a:solidFill>
                <a:latin typeface="Lucida Grande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Lucida Grande"/>
              </a:rPr>
              <a:t>memorije</a:t>
            </a:r>
            <a:r>
              <a:rPr lang="en-US" sz="2200" b="1" dirty="0">
                <a:solidFill>
                  <a:srgbClr val="000000"/>
                </a:solidFill>
                <a:latin typeface="Lucida Grande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Lucida Grande"/>
              </a:rPr>
            </a:br>
            <a:r>
              <a:rPr lang="en-US" sz="2200" dirty="0">
                <a:solidFill>
                  <a:srgbClr val="000000"/>
                </a:solidFill>
                <a:latin typeface="Lucida Grande"/>
              </a:rPr>
              <a:t>                                </a:t>
            </a:r>
            <a:endParaRPr lang="sr-Latn-ME" sz="2200" dirty="0" smtClean="0">
              <a:solidFill>
                <a:srgbClr val="000000"/>
              </a:solidFill>
              <a:latin typeface="Lucida Grande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Blu-ray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</a:t>
            </a:r>
            <a:endParaRPr lang="en-US" sz="22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85" y="1801208"/>
            <a:ext cx="2447925" cy="186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910" y="1570699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488" y="3899315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964" y="4100801"/>
            <a:ext cx="2143125" cy="2143125"/>
          </a:xfrm>
          <a:prstGeom prst="rect">
            <a:avLst/>
          </a:prstGeom>
        </p:spPr>
      </p:pic>
      <p:pic>
        <p:nvPicPr>
          <p:cNvPr id="2050" name="Picture 2" descr="f468774c55 pendrive micro usb - kwinaustralia.com"/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75" y="4019507"/>
            <a:ext cx="2111909" cy="21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74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988" y="901338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HARD DISK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070" y="1763487"/>
            <a:ext cx="61787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disk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premazanih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postavljenih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osovini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Brži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znatno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poluprečnikom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cilindar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 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 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 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sz="22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3074" name="Picture 2" descr="Magnetic hard disk dri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2" y="1763487"/>
            <a:ext cx="41814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235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094" y="914400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DISKETA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093" y="1776549"/>
            <a:ext cx="68449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okrugla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premazana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ugrađena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kućište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upisno-čitajuće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Budući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položaja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upisno-čitajuće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miruje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kružnica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Kružnica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podijeljena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bajtova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vidljivi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zapisani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 bi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upisale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mora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formatirati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sz="22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4098" name="Picture 2" descr="💽 Computer Disk Sticker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21" y="29583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62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917331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KOMPAKTNI DISKOVI CD I DVD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348" y="1997254"/>
            <a:ext cx="9697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Zasnovani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umjesto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namagnetisanja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nanijetog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kružnu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korišćenjem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postupkom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oštećuje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upisani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očitavati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Cd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0" y="4103291"/>
            <a:ext cx="3629245" cy="25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egant Desig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59" y="3684493"/>
            <a:ext cx="3230469" cy="3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15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FLEŠ DISK ILI SSD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9" y="1692596"/>
            <a:ext cx="6056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 se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napajanja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strujom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mehaničkih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upisno-čitajuće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imitirana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onnect Promotions. WILDCAT USB FLASH DRIVE MEMORY STI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1" y="90543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6376" y="4715435"/>
            <a:ext cx="99104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GREŠKOM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disk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priključak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mehaničkih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brže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klasičnog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0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3348318" y="1519518"/>
            <a:ext cx="375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https://youtu.be/wteUW2sL7bc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rgbClr val="F7F7F7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10091" y="2763051"/>
            <a:ext cx="7674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6600" b="1" dirty="0">
                <a:solidFill>
                  <a:srgbClr val="007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6600" b="1" dirty="0">
              <a:solidFill>
                <a:srgbClr val="007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</TotalTime>
  <Words>538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Lucida Grande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390</cp:revision>
  <dcterms:created xsi:type="dcterms:W3CDTF">2017-01-05T13:17:27Z</dcterms:created>
  <dcterms:modified xsi:type="dcterms:W3CDTF">2020-09-06T14:42:13Z</dcterms:modified>
</cp:coreProperties>
</file>