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752600" y="685800"/>
            <a:ext cx="5867400" cy="5867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600" b="1" dirty="0" smtClean="0">
                <a:solidFill>
                  <a:schemeClr val="tx1"/>
                </a:solidFill>
              </a:rPr>
              <a:t>MODERNA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dirty="0" smtClean="0"/>
              <a:t>   </a:t>
            </a:r>
            <a:r>
              <a:rPr lang="sr-Latn-CS" b="1" dirty="0" smtClean="0"/>
              <a:t>Zajedničke odlike svih modernističkih pokreta jesu: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uzdizanje vrijednosti stilskih sredstava;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bunt, negacija svega što nameće društvo, bjekstvo od stvarnosti;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bavljenje mističnim, iracionalnim vidovima stvarnosti;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modernizacija poetskog izraza;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njegovanje forme, težnja savršenom obliku;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pesimistički doživljaj svijeta i života;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isticanje svega novog – novoga doživljaja svijeta i nove osjećajnosti.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239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b="1" dirty="0" smtClean="0"/>
              <a:t>MODERNIZAM  </a:t>
            </a:r>
            <a:r>
              <a:rPr lang="sr-Latn-CS" dirty="0" smtClean="0"/>
              <a:t>je pojava usklađivanja određenih fenomena s duhom vremena i zahtjevima mode i oznaka koja se poistovjećuje s umjetničkim i literarnim tendencijama. To je izraz za pojave u kojima se želi istaći ono što je savremeno, što prevazilazi tradiciju i donosi inovacije.</a:t>
            </a:r>
          </a:p>
          <a:p>
            <a:pPr>
              <a:buNone/>
            </a:pPr>
            <a:r>
              <a:rPr lang="sr-Latn-CS" dirty="0" smtClean="0"/>
              <a:t>U okviru svjetske književnosti, modernizam se javlja kao oznaka za različite pravce (dekadencu, impresionizam, simbolizam, futurizam, dadaizam, ekspresionizam</a:t>
            </a:r>
            <a:r>
              <a:rPr lang="sr-Latn-CS" smtClean="0"/>
              <a:t>, nadrealizam, egzistencijalizam).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7239000" cy="1143000"/>
          </a:xfrm>
        </p:spPr>
        <p:txBody>
          <a:bodyPr/>
          <a:lstStyle/>
          <a:p>
            <a:r>
              <a:rPr lang="sr-Latn-CS" dirty="0" smtClean="0"/>
              <a:t>                     larpurlatizam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791200"/>
          </a:xfrm>
        </p:spPr>
        <p:txBody>
          <a:bodyPr/>
          <a:lstStyle/>
          <a:p>
            <a:pPr>
              <a:buNone/>
            </a:pPr>
            <a:r>
              <a:rPr lang="sr-Latn-CS" b="1" dirty="0" smtClean="0">
                <a:solidFill>
                  <a:srgbClr val="00B050"/>
                </a:solidFill>
              </a:rPr>
              <a:t>Larpurlatizam</a:t>
            </a:r>
            <a:r>
              <a:rPr lang="sr-Latn-CS" dirty="0" smtClean="0"/>
              <a:t> je estetička teorija formulisana u drugoj polovini 19.vijeka, koja zastupa teoriju da umjetnost ne treba ničemu da služi osim ljepoti, da je ona dovoljna sama sebi.</a:t>
            </a:r>
          </a:p>
          <a:p>
            <a:pPr>
              <a:buNone/>
            </a:pPr>
            <a:r>
              <a:rPr lang="sr-Latn-CS" dirty="0" smtClean="0"/>
              <a:t>  Teoriju larpurlatizma razvio je Teofil Gotje.</a:t>
            </a:r>
          </a:p>
          <a:p>
            <a:pPr>
              <a:buNone/>
            </a:pPr>
            <a:r>
              <a:rPr lang="sr-Latn-CS" dirty="0" smtClean="0"/>
              <a:t>  Osnovne postavke larpurlatizma svode se na sljedeće: umjetnost je nezainteresovana za sve što je oko nje i izvan nje; ne interesuje je ništa što se događa u društvu: politika, moral, vaspitanje, socijalna pitanja, ne služi nikakvom korisnom cilju; pravoj umjetnosti su strana snažna osjećanja, ideal umjetnosti je savršenstvo ljepote.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20180911_1147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455" b="5455"/>
          <a:stretch>
            <a:fillRect/>
          </a:stretch>
        </p:blipFill>
        <p:spPr>
          <a:xfrm>
            <a:off x="609600" y="152400"/>
            <a:ext cx="7718318" cy="6705600"/>
          </a:xfrm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239000" cy="5943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CS" dirty="0" smtClean="0"/>
              <a:t>Posmatrajući date slike govori o promjenama u ženskome i muškome odijevanju tokom vjekova.</a:t>
            </a:r>
          </a:p>
          <a:p>
            <a:pPr>
              <a:buFont typeface="Wingdings" pitchFamily="2" charset="2"/>
              <a:buChar char="q"/>
            </a:pPr>
            <a:r>
              <a:rPr lang="sr-Latn-CS" dirty="0" smtClean="0"/>
              <a:t> Koji su uzroci tih promjena?</a:t>
            </a:r>
          </a:p>
          <a:p>
            <a:pPr>
              <a:buFont typeface="Wingdings" pitchFamily="2" charset="2"/>
              <a:buChar char="q"/>
            </a:pPr>
            <a:r>
              <a:rPr lang="sr-Latn-CS" dirty="0" smtClean="0"/>
              <a:t> Uoči sličnosti i razlike u načinu odijevanja kroz vrijeme.</a:t>
            </a:r>
          </a:p>
          <a:p>
            <a:pPr>
              <a:buNone/>
            </a:pPr>
            <a:endParaRPr lang="sr-Latn-CS" dirty="0" smtClean="0"/>
          </a:p>
          <a:p>
            <a:pPr>
              <a:buFont typeface="Wingdings" pitchFamily="2" charset="2"/>
              <a:buChar char="v"/>
            </a:pPr>
            <a:r>
              <a:rPr lang="sr-Latn-CS" dirty="0" smtClean="0"/>
              <a:t> Komentariši pojmove </a:t>
            </a:r>
            <a:r>
              <a:rPr lang="sr-Latn-CS" i="1" dirty="0" smtClean="0"/>
              <a:t>moda</a:t>
            </a:r>
            <a:r>
              <a:rPr lang="sr-Latn-CS" dirty="0" smtClean="0"/>
              <a:t> i </a:t>
            </a:r>
            <a:r>
              <a:rPr lang="sr-Latn-CS" i="1" dirty="0" smtClean="0"/>
              <a:t>moderno</a:t>
            </a:r>
            <a:r>
              <a:rPr lang="sr-Latn-C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391400" cy="5638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Moda – </a:t>
            </a:r>
            <a:r>
              <a:rPr lang="sr-Latn-CS" dirty="0" smtClean="0"/>
              <a:t>promjenljiva kategorija života koja je u skladu sa ukusom određene sredine i određenoga vremena, a manifestuje se u odijevanju, načinu života, običajima i navikama, dominaciji nekoga umjetničkog pravca ili stila.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Moderan – </a:t>
            </a:r>
            <a:r>
              <a:rPr lang="sr-Latn-CS" dirty="0" smtClean="0"/>
              <a:t>onaj koji je u skladu sa savremenim ukusom i najnovijom modom; koji je u duhu novoga vremena, zahvaćen novinama, savremen.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Moderno – </a:t>
            </a:r>
            <a:r>
              <a:rPr lang="sr-Latn-CS" dirty="0" smtClean="0"/>
              <a:t>pojam koji se obično koristi kao suprotnost pojmovima </a:t>
            </a:r>
            <a:r>
              <a:rPr lang="sr-Latn-CS" i="1" dirty="0" smtClean="0"/>
              <a:t>tradicionalno</a:t>
            </a:r>
            <a:r>
              <a:rPr lang="sr-Latn-CS" dirty="0" smtClean="0"/>
              <a:t> i </a:t>
            </a:r>
            <a:r>
              <a:rPr lang="sr-Latn-CS" i="1" dirty="0" smtClean="0"/>
              <a:t>klasično; </a:t>
            </a:r>
            <a:r>
              <a:rPr lang="sr-Latn-CS" dirty="0" smtClean="0"/>
              <a:t>prvi put se javio u VI vijeku da obilježi neku novu pojavu u odnosu na staru.</a:t>
            </a:r>
            <a:endParaRPr lang="en-US" b="1" dirty="0"/>
          </a:p>
        </p:txBody>
      </p:sp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239000" cy="5105400"/>
          </a:xfrm>
        </p:spPr>
        <p:txBody>
          <a:bodyPr/>
          <a:lstStyle/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  		 U drugoj polovini 19.vijeka građansko društvo u razvijenim evropskim zemljama su zahvatile krupne krize. Sve jača socijalna diferencijacija između pojedinih slojeva i klasa, povremeni ratovi između velikih država i druge pojave potresle su građanski svijet.</a:t>
            </a:r>
          </a:p>
          <a:p>
            <a:pPr>
              <a:buNone/>
            </a:pPr>
            <a:r>
              <a:rPr lang="sr-Latn-CS" dirty="0" smtClean="0"/>
              <a:t>		Sve ove pojave morale su da ostave neizbrisiv trag u odnosima i doživljajima ljudi i na njihova idejna opredjeljenja. 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3886200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    Posebno su ovakvi potresi dovodili do krupnih promjena kod umjetnika, djelujući na njihova osjećanja, shvatanja, čime je u umjetnosti uslovljen nastanak novih pravaca, škola i stilova.</a:t>
            </a:r>
          </a:p>
          <a:p>
            <a:pPr>
              <a:buNone/>
            </a:pPr>
            <a:r>
              <a:rPr lang="sr-Latn-CS" dirty="0" smtClean="0"/>
              <a:t>      Prevazilaženje realizma i naturalizma trebalo je da dovede – i dovodilo je – do jedne nove, </a:t>
            </a:r>
            <a:r>
              <a:rPr lang="sr-Latn-CS" i="1" dirty="0" smtClean="0"/>
              <a:t>moderne umjetnosti.</a:t>
            </a:r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239000" cy="48463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Latn-CS" dirty="0" smtClean="0"/>
              <a:t>      Na prelazu iz 19. u 20. vijek srpska književnost dobija sva osnovna obilježja moderne nacionalne književnosti. Obično se uzima da u vodećim evropskim književnostima moderan roman i pripovijetka nastaju poslije dezintegracije realizma, kada se s naturalizma prelazi na impresionizam. Moderna lirika počinje od (francuskih)</a:t>
            </a:r>
            <a:r>
              <a:rPr lang="sr-Latn-CS" b="1" dirty="0" smtClean="0"/>
              <a:t> parnasovaca </a:t>
            </a:r>
            <a:r>
              <a:rPr lang="sr-Latn-CS" dirty="0" smtClean="0"/>
              <a:t>i prelaska na simbolizam. Takođe se mijenja književna kritika, kao i književna teorija. Ona napušta spoljašnje tumačenje književnosti i prelazi na unutrašnje, na analizu umjetničkih svojstava djela, a ne okolnosti u kojima ono nastaje.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43434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r-Latn-CS" b="1" dirty="0" smtClean="0"/>
              <a:t>Parnasovstvo </a:t>
            </a:r>
            <a:r>
              <a:rPr lang="sr-Latn-CS" dirty="0" smtClean="0"/>
              <a:t>(Teofil Gotje, Lekont de Lil)</a:t>
            </a:r>
          </a:p>
          <a:p>
            <a:pPr>
              <a:buNone/>
            </a:pPr>
            <a:r>
              <a:rPr lang="sr-Latn-CS" b="1" dirty="0" smtClean="0"/>
              <a:t>   </a:t>
            </a:r>
            <a:r>
              <a:rPr lang="sr-Latn-CS" dirty="0" smtClean="0"/>
              <a:t>Parnas je prema grčkom vjerovanju sjedište muza. Odlike: u umjetnosti vide cilj postojanja, prezir prema masi, savršenstvo forme, privlači ih egzotična priroda i velike teme iz istorije i mitologije.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sr-Latn-CS" dirty="0" smtClean="0">
                <a:solidFill>
                  <a:srgbClr val="002060"/>
                </a:solidFill>
              </a:rPr>
              <a:t>Termin</a:t>
            </a:r>
            <a:r>
              <a:rPr lang="sr-Latn-CS" dirty="0" smtClean="0"/>
              <a:t> </a:t>
            </a:r>
            <a:r>
              <a:rPr lang="sr-Latn-CS" b="1" i="1" dirty="0" smtClean="0"/>
              <a:t>moderna </a:t>
            </a:r>
            <a:r>
              <a:rPr lang="sr-Latn-CS" dirty="0" smtClean="0"/>
              <a:t>se javio osamdesetih godina u njemačkoj književnosti. Javlja se tokom posljednje četvrtine 19.vijeka, a završna granica je 1914.godina.</a:t>
            </a:r>
          </a:p>
          <a:p>
            <a:pPr>
              <a:buNone/>
            </a:pPr>
            <a:r>
              <a:rPr lang="sr-Latn-CS" dirty="0" smtClean="0"/>
              <a:t>Predstavnici moderne ističu unutrašnjost koju treba izraziti posredstvom umjetničkih sredstava. Njihov cilj je odustati od uobičajenog, svakodnevnog u životu i od realističkoga u književnosti.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1192</TotalTime>
  <Words>611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larpurlatizam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Australija i Okeamija</dc:title>
  <dc:creator/>
  <cp:lastModifiedBy>Natasa</cp:lastModifiedBy>
  <cp:revision>120</cp:revision>
  <dcterms:created xsi:type="dcterms:W3CDTF">2006-08-16T00:00:00Z</dcterms:created>
  <dcterms:modified xsi:type="dcterms:W3CDTF">2021-09-13T18:41:19Z</dcterms:modified>
</cp:coreProperties>
</file>