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58" r:id="rId5"/>
    <p:sldId id="275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11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769909-0D01-4902-8900-22BB574DBB9D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5DCDDC6-CEC1-427E-9827-618FDB7F1A62}">
      <dgm:prSet/>
      <dgm:spPr/>
      <dgm:t>
        <a:bodyPr/>
        <a:lstStyle/>
        <a:p>
          <a:pPr rtl="0"/>
          <a:r>
            <a:rPr lang="sr-Latn-ME"/>
            <a:t>Petrarkizam </a:t>
          </a:r>
          <a:endParaRPr lang="en-US"/>
        </a:p>
      </dgm:t>
    </dgm:pt>
    <dgm:pt modelId="{C208BA72-C29F-452D-952B-70472DFD074C}" type="parTrans" cxnId="{B19EEC3F-BA57-46F7-B64A-8D1FAC73BCAA}">
      <dgm:prSet/>
      <dgm:spPr/>
      <dgm:t>
        <a:bodyPr/>
        <a:lstStyle/>
        <a:p>
          <a:endParaRPr lang="en-US"/>
        </a:p>
      </dgm:t>
    </dgm:pt>
    <dgm:pt modelId="{E3967128-4A59-4A3A-A817-25D6FCD518F6}" type="sibTrans" cxnId="{B19EEC3F-BA57-46F7-B64A-8D1FAC73BCAA}">
      <dgm:prSet/>
      <dgm:spPr/>
      <dgm:t>
        <a:bodyPr/>
        <a:lstStyle/>
        <a:p>
          <a:endParaRPr lang="en-US"/>
        </a:p>
      </dgm:t>
    </dgm:pt>
    <dgm:pt modelId="{D5C2B848-B05B-45C7-BE81-1B1CF2AB6BA7}" type="pres">
      <dgm:prSet presAssocID="{44769909-0D01-4902-8900-22BB574DBB9D}" presName="linearFlow" presStyleCnt="0">
        <dgm:presLayoutVars>
          <dgm:dir/>
          <dgm:resizeHandles val="exact"/>
        </dgm:presLayoutVars>
      </dgm:prSet>
      <dgm:spPr/>
    </dgm:pt>
    <dgm:pt modelId="{19BADED0-F8ED-4B0F-9BF1-09D1FA05258A}" type="pres">
      <dgm:prSet presAssocID="{95DCDDC6-CEC1-427E-9827-618FDB7F1A62}" presName="composite" presStyleCnt="0"/>
      <dgm:spPr/>
    </dgm:pt>
    <dgm:pt modelId="{2CF1DCB6-4A45-4E5E-A1EE-AFD365887A99}" type="pres">
      <dgm:prSet presAssocID="{95DCDDC6-CEC1-427E-9827-618FDB7F1A62}" presName="imgShp" presStyleLbl="fgImgPlace1" presStyleIdx="0" presStyleCnt="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6C069889-453B-46DF-B515-6250AEA20160}" type="pres">
      <dgm:prSet presAssocID="{95DCDDC6-CEC1-427E-9827-618FDB7F1A62}" presName="txShp" presStyleLbl="node1" presStyleIdx="0" presStyleCnt="1">
        <dgm:presLayoutVars>
          <dgm:bulletEnabled val="1"/>
        </dgm:presLayoutVars>
      </dgm:prSet>
      <dgm:spPr/>
    </dgm:pt>
  </dgm:ptLst>
  <dgm:cxnLst>
    <dgm:cxn modelId="{87963904-2334-4D83-B925-257BC9597A30}" type="presOf" srcId="{95DCDDC6-CEC1-427E-9827-618FDB7F1A62}" destId="{6C069889-453B-46DF-B515-6250AEA20160}" srcOrd="0" destOrd="0" presId="urn:microsoft.com/office/officeart/2005/8/layout/vList3"/>
    <dgm:cxn modelId="{B19EEC3F-BA57-46F7-B64A-8D1FAC73BCAA}" srcId="{44769909-0D01-4902-8900-22BB574DBB9D}" destId="{95DCDDC6-CEC1-427E-9827-618FDB7F1A62}" srcOrd="0" destOrd="0" parTransId="{C208BA72-C29F-452D-952B-70472DFD074C}" sibTransId="{E3967128-4A59-4A3A-A817-25D6FCD518F6}"/>
    <dgm:cxn modelId="{91D7F18D-6925-4839-8711-6F4F3AB256A0}" type="presOf" srcId="{44769909-0D01-4902-8900-22BB574DBB9D}" destId="{D5C2B848-B05B-45C7-BE81-1B1CF2AB6BA7}" srcOrd="0" destOrd="0" presId="urn:microsoft.com/office/officeart/2005/8/layout/vList3"/>
    <dgm:cxn modelId="{545F0097-6BB5-4482-A173-07D64B910C84}" type="presParOf" srcId="{D5C2B848-B05B-45C7-BE81-1B1CF2AB6BA7}" destId="{19BADED0-F8ED-4B0F-9BF1-09D1FA05258A}" srcOrd="0" destOrd="0" presId="urn:microsoft.com/office/officeart/2005/8/layout/vList3"/>
    <dgm:cxn modelId="{FA652B63-E619-4E1F-9CFA-C350A7F50003}" type="presParOf" srcId="{19BADED0-F8ED-4B0F-9BF1-09D1FA05258A}" destId="{2CF1DCB6-4A45-4E5E-A1EE-AFD365887A99}" srcOrd="0" destOrd="0" presId="urn:microsoft.com/office/officeart/2005/8/layout/vList3"/>
    <dgm:cxn modelId="{7CDC04E4-0C7D-4E9F-B921-2BB101C8D779}" type="presParOf" srcId="{19BADED0-F8ED-4B0F-9BF1-09D1FA05258A}" destId="{6C069889-453B-46DF-B515-6250AEA2016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4304694-D702-4217-BC40-6F795382DB5F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58A455A9-820D-481E-8978-2100E5BB6F2C}">
      <dgm:prSet/>
      <dgm:spPr/>
      <dgm:t>
        <a:bodyPr/>
        <a:lstStyle/>
        <a:p>
          <a:pPr rtl="0"/>
          <a:r>
            <a:rPr lang="en-US"/>
            <a:t>doba - A - Vežu</a:t>
          </a:r>
        </a:p>
      </dgm:t>
    </dgm:pt>
    <dgm:pt modelId="{DF884395-0B80-46D7-B1A1-906D0124A3B6}" type="parTrans" cxnId="{D27B4B67-71D6-4AAF-A5E5-A307F46BF411}">
      <dgm:prSet/>
      <dgm:spPr/>
      <dgm:t>
        <a:bodyPr/>
        <a:lstStyle/>
        <a:p>
          <a:endParaRPr lang="en-US"/>
        </a:p>
      </dgm:t>
    </dgm:pt>
    <dgm:pt modelId="{798E851D-F50B-4093-A431-28BBC540DCE1}" type="sibTrans" cxnId="{D27B4B67-71D6-4AAF-A5E5-A307F46BF411}">
      <dgm:prSet/>
      <dgm:spPr/>
      <dgm:t>
        <a:bodyPr/>
        <a:lstStyle/>
        <a:p>
          <a:endParaRPr lang="en-US"/>
        </a:p>
      </dgm:t>
    </dgm:pt>
    <dgm:pt modelId="{E408113B-0F1C-413F-98E9-E603C7513DF6}">
      <dgm:prSet/>
      <dgm:spPr/>
      <dgm:t>
        <a:bodyPr/>
        <a:lstStyle/>
        <a:p>
          <a:pPr rtl="0"/>
          <a:r>
            <a:rPr lang="en-US"/>
            <a:t>vreme - B mane</a:t>
          </a:r>
        </a:p>
      </dgm:t>
    </dgm:pt>
    <dgm:pt modelId="{077A00A5-B465-4687-9DBD-B1542B6E678A}" type="parTrans" cxnId="{5D15F565-3245-44B9-A805-A7936152D851}">
      <dgm:prSet/>
      <dgm:spPr/>
      <dgm:t>
        <a:bodyPr/>
        <a:lstStyle/>
        <a:p>
          <a:endParaRPr lang="en-US"/>
        </a:p>
      </dgm:t>
    </dgm:pt>
    <dgm:pt modelId="{5BBA66B5-F8AF-43A6-BC2D-A190CD399FA4}" type="sibTrans" cxnId="{5D15F565-3245-44B9-A805-A7936152D851}">
      <dgm:prSet/>
      <dgm:spPr/>
      <dgm:t>
        <a:bodyPr/>
        <a:lstStyle/>
        <a:p>
          <a:endParaRPr lang="en-US"/>
        </a:p>
      </dgm:t>
    </dgm:pt>
    <dgm:pt modelId="{7304D1AC-60B7-4358-A4EE-00A029AD8349}">
      <dgm:prSet/>
      <dgm:spPr/>
      <dgm:t>
        <a:bodyPr/>
        <a:lstStyle/>
        <a:p>
          <a:pPr rtl="0"/>
          <a:r>
            <a:rPr lang="en-US"/>
            <a:t>gde me - B - me</a:t>
          </a:r>
        </a:p>
      </dgm:t>
    </dgm:pt>
    <dgm:pt modelId="{BA69B954-0A04-499C-8ABA-FDF06B14DF03}" type="parTrans" cxnId="{04EC0497-A712-4594-AD19-CDF8FB8D7840}">
      <dgm:prSet/>
      <dgm:spPr/>
      <dgm:t>
        <a:bodyPr/>
        <a:lstStyle/>
        <a:p>
          <a:endParaRPr lang="en-US"/>
        </a:p>
      </dgm:t>
    </dgm:pt>
    <dgm:pt modelId="{94134DE4-224B-4BB4-A015-E773F1D7CD6F}" type="sibTrans" cxnId="{04EC0497-A712-4594-AD19-CDF8FB8D7840}">
      <dgm:prSet/>
      <dgm:spPr/>
      <dgm:t>
        <a:bodyPr/>
        <a:lstStyle/>
        <a:p>
          <a:endParaRPr lang="en-US"/>
        </a:p>
      </dgm:t>
    </dgm:pt>
    <dgm:pt modelId="{7C8CEAD9-9318-49BA-BB95-85AF870D9493}">
      <dgm:prSet/>
      <dgm:spPr/>
      <dgm:t>
        <a:bodyPr/>
        <a:lstStyle/>
        <a:p>
          <a:pPr rtl="0"/>
          <a:r>
            <a:rPr lang="en-US"/>
            <a:t>oba - A - sežu</a:t>
          </a:r>
        </a:p>
      </dgm:t>
    </dgm:pt>
    <dgm:pt modelId="{B62A8674-4B2F-4BB6-8755-4B76265E016B}" type="parTrans" cxnId="{9B8C2A32-4B9D-482B-8307-2930F264AC22}">
      <dgm:prSet/>
      <dgm:spPr/>
      <dgm:t>
        <a:bodyPr/>
        <a:lstStyle/>
        <a:p>
          <a:endParaRPr lang="en-US"/>
        </a:p>
      </dgm:t>
    </dgm:pt>
    <dgm:pt modelId="{1FF6859A-B2B1-4455-BAF8-BCC057DC4C48}" type="sibTrans" cxnId="{9B8C2A32-4B9D-482B-8307-2930F264AC22}">
      <dgm:prSet/>
      <dgm:spPr/>
      <dgm:t>
        <a:bodyPr/>
        <a:lstStyle/>
        <a:p>
          <a:endParaRPr lang="en-US"/>
        </a:p>
      </dgm:t>
    </dgm:pt>
    <dgm:pt modelId="{7735B41F-5904-41D8-8C53-6FC34640B817}" type="pres">
      <dgm:prSet presAssocID="{B4304694-D702-4217-BC40-6F795382DB5F}" presName="linear" presStyleCnt="0">
        <dgm:presLayoutVars>
          <dgm:animLvl val="lvl"/>
          <dgm:resizeHandles val="exact"/>
        </dgm:presLayoutVars>
      </dgm:prSet>
      <dgm:spPr/>
    </dgm:pt>
    <dgm:pt modelId="{3B0F7349-B7F3-4C9E-AA08-123B30A14DA4}" type="pres">
      <dgm:prSet presAssocID="{58A455A9-820D-481E-8978-2100E5BB6F2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EA69079-52B3-4F2E-B8C8-D614259C9EE3}" type="pres">
      <dgm:prSet presAssocID="{798E851D-F50B-4093-A431-28BBC540DCE1}" presName="spacer" presStyleCnt="0"/>
      <dgm:spPr/>
    </dgm:pt>
    <dgm:pt modelId="{7A5E5017-D33B-40C3-BC09-6BDB273CC268}" type="pres">
      <dgm:prSet presAssocID="{E408113B-0F1C-413F-98E9-E603C7513DF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2793EF50-A6F8-4EBF-8F15-A69D10296046}" type="pres">
      <dgm:prSet presAssocID="{5BBA66B5-F8AF-43A6-BC2D-A190CD399FA4}" presName="spacer" presStyleCnt="0"/>
      <dgm:spPr/>
    </dgm:pt>
    <dgm:pt modelId="{597FEC39-78A8-47E4-87A3-56315482C4E1}" type="pres">
      <dgm:prSet presAssocID="{7304D1AC-60B7-4358-A4EE-00A029AD834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DE20B27-368D-415F-B751-BCED23D8F3B6}" type="pres">
      <dgm:prSet presAssocID="{94134DE4-224B-4BB4-A015-E773F1D7CD6F}" presName="spacer" presStyleCnt="0"/>
      <dgm:spPr/>
    </dgm:pt>
    <dgm:pt modelId="{9EBF277D-297A-4814-8DC8-88856A6C85E5}" type="pres">
      <dgm:prSet presAssocID="{7C8CEAD9-9318-49BA-BB95-85AF870D9493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E48B3629-9830-48E9-AE2F-2395ED985C25}" type="presOf" srcId="{7C8CEAD9-9318-49BA-BB95-85AF870D9493}" destId="{9EBF277D-297A-4814-8DC8-88856A6C85E5}" srcOrd="0" destOrd="0" presId="urn:microsoft.com/office/officeart/2005/8/layout/vList2"/>
    <dgm:cxn modelId="{9B8C2A32-4B9D-482B-8307-2930F264AC22}" srcId="{B4304694-D702-4217-BC40-6F795382DB5F}" destId="{7C8CEAD9-9318-49BA-BB95-85AF870D9493}" srcOrd="3" destOrd="0" parTransId="{B62A8674-4B2F-4BB6-8755-4B76265E016B}" sibTransId="{1FF6859A-B2B1-4455-BAF8-BCC057DC4C48}"/>
    <dgm:cxn modelId="{F6860735-6B7A-43FB-9E7B-5E18F32CB773}" type="presOf" srcId="{7304D1AC-60B7-4358-A4EE-00A029AD8349}" destId="{597FEC39-78A8-47E4-87A3-56315482C4E1}" srcOrd="0" destOrd="0" presId="urn:microsoft.com/office/officeart/2005/8/layout/vList2"/>
    <dgm:cxn modelId="{5D15F565-3245-44B9-A805-A7936152D851}" srcId="{B4304694-D702-4217-BC40-6F795382DB5F}" destId="{E408113B-0F1C-413F-98E9-E603C7513DF6}" srcOrd="1" destOrd="0" parTransId="{077A00A5-B465-4687-9DBD-B1542B6E678A}" sibTransId="{5BBA66B5-F8AF-43A6-BC2D-A190CD399FA4}"/>
    <dgm:cxn modelId="{D27B4B67-71D6-4AAF-A5E5-A307F46BF411}" srcId="{B4304694-D702-4217-BC40-6F795382DB5F}" destId="{58A455A9-820D-481E-8978-2100E5BB6F2C}" srcOrd="0" destOrd="0" parTransId="{DF884395-0B80-46D7-B1A1-906D0124A3B6}" sibTransId="{798E851D-F50B-4093-A431-28BBC540DCE1}"/>
    <dgm:cxn modelId="{F6859473-189C-4BF8-B8CF-C1758678AE38}" type="presOf" srcId="{B4304694-D702-4217-BC40-6F795382DB5F}" destId="{7735B41F-5904-41D8-8C53-6FC34640B817}" srcOrd="0" destOrd="0" presId="urn:microsoft.com/office/officeart/2005/8/layout/vList2"/>
    <dgm:cxn modelId="{43C99890-8174-417A-AF7C-DF6F3C724A99}" type="presOf" srcId="{58A455A9-820D-481E-8978-2100E5BB6F2C}" destId="{3B0F7349-B7F3-4C9E-AA08-123B30A14DA4}" srcOrd="0" destOrd="0" presId="urn:microsoft.com/office/officeart/2005/8/layout/vList2"/>
    <dgm:cxn modelId="{04EC0497-A712-4594-AD19-CDF8FB8D7840}" srcId="{B4304694-D702-4217-BC40-6F795382DB5F}" destId="{7304D1AC-60B7-4358-A4EE-00A029AD8349}" srcOrd="2" destOrd="0" parTransId="{BA69B954-0A04-499C-8ABA-FDF06B14DF03}" sibTransId="{94134DE4-224B-4BB4-A015-E773F1D7CD6F}"/>
    <dgm:cxn modelId="{A07612D4-0BD9-4620-A91D-6B36CF044A0E}" type="presOf" srcId="{E408113B-0F1C-413F-98E9-E603C7513DF6}" destId="{7A5E5017-D33B-40C3-BC09-6BDB273CC268}" srcOrd="0" destOrd="0" presId="urn:microsoft.com/office/officeart/2005/8/layout/vList2"/>
    <dgm:cxn modelId="{CB4BCD8A-A79D-457C-BEBD-DBB41DB6321F}" type="presParOf" srcId="{7735B41F-5904-41D8-8C53-6FC34640B817}" destId="{3B0F7349-B7F3-4C9E-AA08-123B30A14DA4}" srcOrd="0" destOrd="0" presId="urn:microsoft.com/office/officeart/2005/8/layout/vList2"/>
    <dgm:cxn modelId="{F8A49D73-B8C7-4F00-A528-F2DD8D9CDB97}" type="presParOf" srcId="{7735B41F-5904-41D8-8C53-6FC34640B817}" destId="{2EA69079-52B3-4F2E-B8C8-D614259C9EE3}" srcOrd="1" destOrd="0" presId="urn:microsoft.com/office/officeart/2005/8/layout/vList2"/>
    <dgm:cxn modelId="{1AD7E504-4C54-42A4-AA9E-01A1CE5B99C4}" type="presParOf" srcId="{7735B41F-5904-41D8-8C53-6FC34640B817}" destId="{7A5E5017-D33B-40C3-BC09-6BDB273CC268}" srcOrd="2" destOrd="0" presId="urn:microsoft.com/office/officeart/2005/8/layout/vList2"/>
    <dgm:cxn modelId="{0ADB8FEB-F138-4E62-93AC-D5D571558F4F}" type="presParOf" srcId="{7735B41F-5904-41D8-8C53-6FC34640B817}" destId="{2793EF50-A6F8-4EBF-8F15-A69D10296046}" srcOrd="3" destOrd="0" presId="urn:microsoft.com/office/officeart/2005/8/layout/vList2"/>
    <dgm:cxn modelId="{1DDB705F-AAF3-4D20-B11C-7F2C8FCD4524}" type="presParOf" srcId="{7735B41F-5904-41D8-8C53-6FC34640B817}" destId="{597FEC39-78A8-47E4-87A3-56315482C4E1}" srcOrd="4" destOrd="0" presId="urn:microsoft.com/office/officeart/2005/8/layout/vList2"/>
    <dgm:cxn modelId="{3C3F6BA2-7B70-4C33-92F9-40234FBE8470}" type="presParOf" srcId="{7735B41F-5904-41D8-8C53-6FC34640B817}" destId="{FDE20B27-368D-415F-B751-BCED23D8F3B6}" srcOrd="5" destOrd="0" presId="urn:microsoft.com/office/officeart/2005/8/layout/vList2"/>
    <dgm:cxn modelId="{A6D73039-28EA-4F9E-9D4E-A82900B098DE}" type="presParOf" srcId="{7735B41F-5904-41D8-8C53-6FC34640B817}" destId="{9EBF277D-297A-4814-8DC8-88856A6C85E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C46AABD-E509-4488-968D-95E703A6FAD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B691833-B48A-4796-8B46-71A703988203}">
      <dgm:prSet/>
      <dgm:spPr/>
      <dgm:t>
        <a:bodyPr/>
        <a:lstStyle/>
        <a:p>
          <a:pPr rtl="0"/>
          <a:r>
            <a:rPr lang="en-US"/>
            <a:t>Raspored rima je karakterističan:</a:t>
          </a:r>
          <a:br>
            <a:rPr lang="en-US"/>
          </a:br>
          <a:r>
            <a:rPr lang="en-US"/>
            <a:t> </a:t>
          </a:r>
          <a:br>
            <a:rPr lang="en-US"/>
          </a:br>
          <a:r>
            <a:rPr lang="en-US"/>
            <a:t>U katrenima tercinama</a:t>
          </a:r>
          <a:br>
            <a:rPr lang="en-US"/>
          </a:br>
          <a:r>
            <a:rPr lang="en-US"/>
            <a:t> </a:t>
          </a:r>
        </a:p>
      </dgm:t>
    </dgm:pt>
    <dgm:pt modelId="{07202726-B59A-49D0-BF3C-E1B003B12FF6}" type="parTrans" cxnId="{B686FBE6-3B28-4668-AE94-9C31B44FB5A9}">
      <dgm:prSet/>
      <dgm:spPr/>
      <dgm:t>
        <a:bodyPr/>
        <a:lstStyle/>
        <a:p>
          <a:endParaRPr lang="en-US"/>
        </a:p>
      </dgm:t>
    </dgm:pt>
    <dgm:pt modelId="{D0C8FF49-D34D-4D62-A6E4-B5C47D861494}" type="sibTrans" cxnId="{B686FBE6-3B28-4668-AE94-9C31B44FB5A9}">
      <dgm:prSet/>
      <dgm:spPr/>
      <dgm:t>
        <a:bodyPr/>
        <a:lstStyle/>
        <a:p>
          <a:endParaRPr lang="en-US"/>
        </a:p>
      </dgm:t>
    </dgm:pt>
    <dgm:pt modelId="{A4374AD8-B5E2-4185-8AA4-00B97282869E}" type="pres">
      <dgm:prSet presAssocID="{BC46AABD-E509-4488-968D-95E703A6FADB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1D2C30A0-ACF1-4B62-BD56-B80EA9BE6B6D}" type="pres">
      <dgm:prSet presAssocID="{7B691833-B48A-4796-8B46-71A703988203}" presName="circle1" presStyleLbl="node1" presStyleIdx="0" presStyleCnt="1"/>
      <dgm:spPr/>
    </dgm:pt>
    <dgm:pt modelId="{184834F1-BBC0-4065-AD5D-450FAE01AACB}" type="pres">
      <dgm:prSet presAssocID="{7B691833-B48A-4796-8B46-71A703988203}" presName="space" presStyleCnt="0"/>
      <dgm:spPr/>
    </dgm:pt>
    <dgm:pt modelId="{6FDF1C39-BE44-4B1D-816D-791D6D3D45D5}" type="pres">
      <dgm:prSet presAssocID="{7B691833-B48A-4796-8B46-71A703988203}" presName="rect1" presStyleLbl="alignAcc1" presStyleIdx="0" presStyleCnt="1"/>
      <dgm:spPr/>
    </dgm:pt>
    <dgm:pt modelId="{E81735C0-F8C0-4E3C-A5B9-157F0E26860A}" type="pres">
      <dgm:prSet presAssocID="{7B691833-B48A-4796-8B46-71A703988203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6BA8D704-17D3-4FB6-BF3A-8A4A3AF01288}" type="presOf" srcId="{BC46AABD-E509-4488-968D-95E703A6FADB}" destId="{A4374AD8-B5E2-4185-8AA4-00B97282869E}" srcOrd="0" destOrd="0" presId="urn:microsoft.com/office/officeart/2005/8/layout/target3"/>
    <dgm:cxn modelId="{ED15CF7E-9195-4089-8EF8-A618AD69EEA7}" type="presOf" srcId="{7B691833-B48A-4796-8B46-71A703988203}" destId="{6FDF1C39-BE44-4B1D-816D-791D6D3D45D5}" srcOrd="0" destOrd="0" presId="urn:microsoft.com/office/officeart/2005/8/layout/target3"/>
    <dgm:cxn modelId="{B686FBE6-3B28-4668-AE94-9C31B44FB5A9}" srcId="{BC46AABD-E509-4488-968D-95E703A6FADB}" destId="{7B691833-B48A-4796-8B46-71A703988203}" srcOrd="0" destOrd="0" parTransId="{07202726-B59A-49D0-BF3C-E1B003B12FF6}" sibTransId="{D0C8FF49-D34D-4D62-A6E4-B5C47D861494}"/>
    <dgm:cxn modelId="{516E5CE8-27B2-4D5F-98C9-978F12A58B5E}" type="presOf" srcId="{7B691833-B48A-4796-8B46-71A703988203}" destId="{E81735C0-F8C0-4E3C-A5B9-157F0E26860A}" srcOrd="1" destOrd="0" presId="urn:microsoft.com/office/officeart/2005/8/layout/target3"/>
    <dgm:cxn modelId="{19E5F542-5817-4959-BC20-84B22C7B46DF}" type="presParOf" srcId="{A4374AD8-B5E2-4185-8AA4-00B97282869E}" destId="{1D2C30A0-ACF1-4B62-BD56-B80EA9BE6B6D}" srcOrd="0" destOrd="0" presId="urn:microsoft.com/office/officeart/2005/8/layout/target3"/>
    <dgm:cxn modelId="{BBCD233E-3652-45E2-8344-4FCC0AD5A80D}" type="presParOf" srcId="{A4374AD8-B5E2-4185-8AA4-00B97282869E}" destId="{184834F1-BBC0-4065-AD5D-450FAE01AACB}" srcOrd="1" destOrd="0" presId="urn:microsoft.com/office/officeart/2005/8/layout/target3"/>
    <dgm:cxn modelId="{AC83D5FA-67C4-4771-8E1E-ED28DDF8E6D3}" type="presParOf" srcId="{A4374AD8-B5E2-4185-8AA4-00B97282869E}" destId="{6FDF1C39-BE44-4B1D-816D-791D6D3D45D5}" srcOrd="2" destOrd="0" presId="urn:microsoft.com/office/officeart/2005/8/layout/target3"/>
    <dgm:cxn modelId="{8BF4E195-040B-4D58-9024-F7E3022D1AD6}" type="presParOf" srcId="{A4374AD8-B5E2-4185-8AA4-00B97282869E}" destId="{E81735C0-F8C0-4E3C-A5B9-157F0E26860A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8492C2A-220F-4BC2-BBFC-215F36FF25B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A647F4F-C180-44A6-B089-53F829E685D3}">
      <dgm:prSet/>
      <dgm:spPr/>
      <dgm:t>
        <a:bodyPr/>
        <a:lstStyle/>
        <a:p>
          <a:pPr rtl="0"/>
          <a:r>
            <a:rPr lang="pl-PL"/>
            <a:t>U trenucima</a:t>
          </a:r>
          <a:endParaRPr lang="en-US"/>
        </a:p>
      </dgm:t>
    </dgm:pt>
    <dgm:pt modelId="{4F5C8D69-541C-4BA8-84A4-EFC8E28F9A3D}" type="parTrans" cxnId="{F8D943D3-FCA3-4262-B986-2FAA52A54E28}">
      <dgm:prSet/>
      <dgm:spPr/>
      <dgm:t>
        <a:bodyPr/>
        <a:lstStyle/>
        <a:p>
          <a:endParaRPr lang="en-US"/>
        </a:p>
      </dgm:t>
    </dgm:pt>
    <dgm:pt modelId="{42792478-8BCB-49B0-BB12-C1EC320C8F48}" type="sibTrans" cxnId="{F8D943D3-FCA3-4262-B986-2FAA52A54E28}">
      <dgm:prSet/>
      <dgm:spPr/>
      <dgm:t>
        <a:bodyPr/>
        <a:lstStyle/>
        <a:p>
          <a:endParaRPr lang="en-US"/>
        </a:p>
      </dgm:t>
    </dgm:pt>
    <dgm:pt modelId="{4B9B96DB-F1CA-4566-83DF-DC3524C08829}">
      <dgm:prSet/>
      <dgm:spPr/>
      <dgm:t>
        <a:bodyPr/>
        <a:lstStyle/>
        <a:p>
          <a:pPr rtl="0"/>
          <a:endParaRPr lang="en-US"/>
        </a:p>
      </dgm:t>
    </dgm:pt>
    <dgm:pt modelId="{6D6ACB4D-ED8F-4CE4-8AE6-69D5FD5CCF3F}" type="parTrans" cxnId="{9ABA30E5-E789-4745-84A6-12EF3999B277}">
      <dgm:prSet/>
      <dgm:spPr/>
      <dgm:t>
        <a:bodyPr/>
        <a:lstStyle/>
        <a:p>
          <a:endParaRPr lang="en-US"/>
        </a:p>
      </dgm:t>
    </dgm:pt>
    <dgm:pt modelId="{8AFC9942-A03C-43CE-9AE2-A220D7710925}" type="sibTrans" cxnId="{9ABA30E5-E789-4745-84A6-12EF3999B277}">
      <dgm:prSet/>
      <dgm:spPr/>
      <dgm:t>
        <a:bodyPr/>
        <a:lstStyle/>
        <a:p>
          <a:endParaRPr lang="en-US"/>
        </a:p>
      </dgm:t>
    </dgm:pt>
    <dgm:pt modelId="{DA5A0D00-9F33-43D4-9F99-F9AA244DAC1A}">
      <dgm:prSet/>
      <dgm:spPr/>
      <dgm:t>
        <a:bodyPr/>
        <a:lstStyle/>
        <a:p>
          <a:pPr rtl="0"/>
          <a:r>
            <a:rPr lang="pl-PL"/>
            <a:t>koje - C - pišem</a:t>
          </a:r>
          <a:endParaRPr lang="en-US"/>
        </a:p>
      </dgm:t>
    </dgm:pt>
    <dgm:pt modelId="{AA7D9904-2509-4828-8772-77042DD09553}" type="parTrans" cxnId="{EE8FAAB8-B363-4FE6-94C1-451CD9731A34}">
      <dgm:prSet/>
      <dgm:spPr/>
      <dgm:t>
        <a:bodyPr/>
        <a:lstStyle/>
        <a:p>
          <a:endParaRPr lang="en-US"/>
        </a:p>
      </dgm:t>
    </dgm:pt>
    <dgm:pt modelId="{E270C028-C994-49FE-81CE-0F37F518E35F}" type="sibTrans" cxnId="{EE8FAAB8-B363-4FE6-94C1-451CD9731A34}">
      <dgm:prSet/>
      <dgm:spPr/>
      <dgm:t>
        <a:bodyPr/>
        <a:lstStyle/>
        <a:p>
          <a:endParaRPr lang="en-US"/>
        </a:p>
      </dgm:t>
    </dgm:pt>
    <dgm:pt modelId="{6BBF44E9-A269-4DBE-8C97-ADCB14BB3867}">
      <dgm:prSet/>
      <dgm:spPr/>
      <dgm:t>
        <a:bodyPr/>
        <a:lstStyle/>
        <a:p>
          <a:pPr rtl="0"/>
          <a:r>
            <a:rPr lang="pl-PL"/>
            <a:t>broja - D - moja</a:t>
          </a:r>
          <a:endParaRPr lang="en-US"/>
        </a:p>
      </dgm:t>
    </dgm:pt>
    <dgm:pt modelId="{89640AC4-50E2-4FDB-BB71-CAF084899C0E}" type="parTrans" cxnId="{8D2B6393-0E12-4D46-8588-9397B866D7FC}">
      <dgm:prSet/>
      <dgm:spPr/>
      <dgm:t>
        <a:bodyPr/>
        <a:lstStyle/>
        <a:p>
          <a:endParaRPr lang="en-US"/>
        </a:p>
      </dgm:t>
    </dgm:pt>
    <dgm:pt modelId="{9DC32E6C-144F-4E51-9856-4456E9218E4C}" type="sibTrans" cxnId="{8D2B6393-0E12-4D46-8588-9397B866D7FC}">
      <dgm:prSet/>
      <dgm:spPr/>
      <dgm:t>
        <a:bodyPr/>
        <a:lstStyle/>
        <a:p>
          <a:endParaRPr lang="en-US"/>
        </a:p>
      </dgm:t>
    </dgm:pt>
    <dgm:pt modelId="{727A5CA5-135D-489C-93D0-30A6E7D04F64}">
      <dgm:prSet/>
      <dgm:spPr/>
      <dgm:t>
        <a:bodyPr/>
        <a:lstStyle/>
        <a:p>
          <a:pPr rtl="0"/>
          <a:r>
            <a:rPr lang="pl-PL"/>
            <a:t>moje - C - više</a:t>
          </a:r>
          <a:endParaRPr lang="en-US"/>
        </a:p>
      </dgm:t>
    </dgm:pt>
    <dgm:pt modelId="{F2B90F9B-7CCE-4F90-8F35-4622ECD21E6E}" type="parTrans" cxnId="{E3664B50-0C23-4624-9D8A-A25641BA1071}">
      <dgm:prSet/>
      <dgm:spPr/>
      <dgm:t>
        <a:bodyPr/>
        <a:lstStyle/>
        <a:p>
          <a:endParaRPr lang="en-US"/>
        </a:p>
      </dgm:t>
    </dgm:pt>
    <dgm:pt modelId="{C9EB5448-1561-4F0A-966F-2BBDFA68C788}" type="sibTrans" cxnId="{E3664B50-0C23-4624-9D8A-A25641BA1071}">
      <dgm:prSet/>
      <dgm:spPr/>
      <dgm:t>
        <a:bodyPr/>
        <a:lstStyle/>
        <a:p>
          <a:endParaRPr lang="en-US"/>
        </a:p>
      </dgm:t>
    </dgm:pt>
    <dgm:pt modelId="{C22E83F7-9F31-4AF8-8F61-9151A60C08A8}" type="pres">
      <dgm:prSet presAssocID="{D8492C2A-220F-4BC2-BBFC-215F36FF25BB}" presName="linear" presStyleCnt="0">
        <dgm:presLayoutVars>
          <dgm:animLvl val="lvl"/>
          <dgm:resizeHandles val="exact"/>
        </dgm:presLayoutVars>
      </dgm:prSet>
      <dgm:spPr/>
    </dgm:pt>
    <dgm:pt modelId="{1DE8534C-7051-43F3-B614-8C5342CC374B}" type="pres">
      <dgm:prSet presAssocID="{4A647F4F-C180-44A6-B089-53F829E685D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AD2834A-DA54-442F-9E2D-6108DB16F57D}" type="pres">
      <dgm:prSet presAssocID="{42792478-8BCB-49B0-BB12-C1EC320C8F48}" presName="spacer" presStyleCnt="0"/>
      <dgm:spPr/>
    </dgm:pt>
    <dgm:pt modelId="{E33981DB-6EFF-40F1-A92A-096D80EB33E9}" type="pres">
      <dgm:prSet presAssocID="{4B9B96DB-F1CA-4566-83DF-DC3524C08829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90E6B67D-04DE-42B8-81FB-5AB06E525363}" type="pres">
      <dgm:prSet presAssocID="{4B9B96DB-F1CA-4566-83DF-DC3524C08829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5F2B7301-35FF-4B06-A556-88D48FF333C4}" type="presOf" srcId="{6BBF44E9-A269-4DBE-8C97-ADCB14BB3867}" destId="{90E6B67D-04DE-42B8-81FB-5AB06E525363}" srcOrd="0" destOrd="1" presId="urn:microsoft.com/office/officeart/2005/8/layout/vList2"/>
    <dgm:cxn modelId="{715E842D-3825-48F8-A1D3-8EA4689AA291}" type="presOf" srcId="{4A647F4F-C180-44A6-B089-53F829E685D3}" destId="{1DE8534C-7051-43F3-B614-8C5342CC374B}" srcOrd="0" destOrd="0" presId="urn:microsoft.com/office/officeart/2005/8/layout/vList2"/>
    <dgm:cxn modelId="{E3664B50-0C23-4624-9D8A-A25641BA1071}" srcId="{4B9B96DB-F1CA-4566-83DF-DC3524C08829}" destId="{727A5CA5-135D-489C-93D0-30A6E7D04F64}" srcOrd="2" destOrd="0" parTransId="{F2B90F9B-7CCE-4F90-8F35-4622ECD21E6E}" sibTransId="{C9EB5448-1561-4F0A-966F-2BBDFA68C788}"/>
    <dgm:cxn modelId="{B16CEE79-1075-4CD5-B746-ECF5D9CC6CFB}" type="presOf" srcId="{4B9B96DB-F1CA-4566-83DF-DC3524C08829}" destId="{E33981DB-6EFF-40F1-A92A-096D80EB33E9}" srcOrd="0" destOrd="0" presId="urn:microsoft.com/office/officeart/2005/8/layout/vList2"/>
    <dgm:cxn modelId="{8D2B6393-0E12-4D46-8588-9397B866D7FC}" srcId="{4B9B96DB-F1CA-4566-83DF-DC3524C08829}" destId="{6BBF44E9-A269-4DBE-8C97-ADCB14BB3867}" srcOrd="1" destOrd="0" parTransId="{89640AC4-50E2-4FDB-BB71-CAF084899C0E}" sibTransId="{9DC32E6C-144F-4E51-9856-4456E9218E4C}"/>
    <dgm:cxn modelId="{4BB06CAD-E65E-4227-A55E-C2B0CB74080D}" type="presOf" srcId="{DA5A0D00-9F33-43D4-9F99-F9AA244DAC1A}" destId="{90E6B67D-04DE-42B8-81FB-5AB06E525363}" srcOrd="0" destOrd="0" presId="urn:microsoft.com/office/officeart/2005/8/layout/vList2"/>
    <dgm:cxn modelId="{EE8FAAB8-B363-4FE6-94C1-451CD9731A34}" srcId="{4B9B96DB-F1CA-4566-83DF-DC3524C08829}" destId="{DA5A0D00-9F33-43D4-9F99-F9AA244DAC1A}" srcOrd="0" destOrd="0" parTransId="{AA7D9904-2509-4828-8772-77042DD09553}" sibTransId="{E270C028-C994-49FE-81CE-0F37F518E35F}"/>
    <dgm:cxn modelId="{B7B396C8-FE49-4A6C-B6F7-89DC5FA1DAC2}" type="presOf" srcId="{D8492C2A-220F-4BC2-BBFC-215F36FF25BB}" destId="{C22E83F7-9F31-4AF8-8F61-9151A60C08A8}" srcOrd="0" destOrd="0" presId="urn:microsoft.com/office/officeart/2005/8/layout/vList2"/>
    <dgm:cxn modelId="{F8D943D3-FCA3-4262-B986-2FAA52A54E28}" srcId="{D8492C2A-220F-4BC2-BBFC-215F36FF25BB}" destId="{4A647F4F-C180-44A6-B089-53F829E685D3}" srcOrd="0" destOrd="0" parTransId="{4F5C8D69-541C-4BA8-84A4-EFC8E28F9A3D}" sibTransId="{42792478-8BCB-49B0-BB12-C1EC320C8F48}"/>
    <dgm:cxn modelId="{E084B7E0-43E9-453C-8F41-9A7382757CA2}" type="presOf" srcId="{727A5CA5-135D-489C-93D0-30A6E7D04F64}" destId="{90E6B67D-04DE-42B8-81FB-5AB06E525363}" srcOrd="0" destOrd="2" presId="urn:microsoft.com/office/officeart/2005/8/layout/vList2"/>
    <dgm:cxn modelId="{9ABA30E5-E789-4745-84A6-12EF3999B277}" srcId="{D8492C2A-220F-4BC2-BBFC-215F36FF25BB}" destId="{4B9B96DB-F1CA-4566-83DF-DC3524C08829}" srcOrd="1" destOrd="0" parTransId="{6D6ACB4D-ED8F-4CE4-8AE6-69D5FD5CCF3F}" sibTransId="{8AFC9942-A03C-43CE-9AE2-A220D7710925}"/>
    <dgm:cxn modelId="{E1B736D9-66D7-45C8-9A15-6E0AE31F6CC8}" type="presParOf" srcId="{C22E83F7-9F31-4AF8-8F61-9151A60C08A8}" destId="{1DE8534C-7051-43F3-B614-8C5342CC374B}" srcOrd="0" destOrd="0" presId="urn:microsoft.com/office/officeart/2005/8/layout/vList2"/>
    <dgm:cxn modelId="{DDDABB81-765D-4EFB-8167-8699AFBC31F3}" type="presParOf" srcId="{C22E83F7-9F31-4AF8-8F61-9151A60C08A8}" destId="{2AD2834A-DA54-442F-9E2D-6108DB16F57D}" srcOrd="1" destOrd="0" presId="urn:microsoft.com/office/officeart/2005/8/layout/vList2"/>
    <dgm:cxn modelId="{D28C1D6A-C584-4179-B7DD-16659D21900C}" type="presParOf" srcId="{C22E83F7-9F31-4AF8-8F61-9151A60C08A8}" destId="{E33981DB-6EFF-40F1-A92A-096D80EB33E9}" srcOrd="2" destOrd="0" presId="urn:microsoft.com/office/officeart/2005/8/layout/vList2"/>
    <dgm:cxn modelId="{FBE42F93-BB19-4BF2-A568-89634A26FEC5}" type="presParOf" srcId="{C22E83F7-9F31-4AF8-8F61-9151A60C08A8}" destId="{90E6B67D-04DE-42B8-81FB-5AB06E52536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423510-479C-4397-830E-49EDB4787442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0CB17F7E-2426-4E76-AEC2-F56AE880D458}">
      <dgm:prSet/>
      <dgm:spPr/>
      <dgm:t>
        <a:bodyPr/>
        <a:lstStyle/>
        <a:p>
          <a:pPr rtl="0"/>
          <a:r>
            <a:rPr lang="en-US"/>
            <a:t>Kanconijer govori o platonskoj ljubavi koju Frančesko Petrarka os</a:t>
          </a:r>
          <a:r>
            <a:rPr lang="sr-Latn-ME"/>
            <a:t>j</a:t>
          </a:r>
          <a:r>
            <a:rPr lang="en-US"/>
            <a:t>eća prema jednoj ženi za koju zna da mu je nedostižna. </a:t>
          </a:r>
        </a:p>
      </dgm:t>
    </dgm:pt>
    <dgm:pt modelId="{A69C05AD-4B3A-48C1-96CC-B402C0E909E5}" type="parTrans" cxnId="{D9A9F80D-CDB2-4358-B9F9-32F487FD2087}">
      <dgm:prSet/>
      <dgm:spPr/>
      <dgm:t>
        <a:bodyPr/>
        <a:lstStyle/>
        <a:p>
          <a:endParaRPr lang="en-US"/>
        </a:p>
      </dgm:t>
    </dgm:pt>
    <dgm:pt modelId="{45A9C035-ABE1-46E8-B357-05A9301B54CF}" type="sibTrans" cxnId="{D9A9F80D-CDB2-4358-B9F9-32F487FD2087}">
      <dgm:prSet/>
      <dgm:spPr/>
      <dgm:t>
        <a:bodyPr/>
        <a:lstStyle/>
        <a:p>
          <a:endParaRPr lang="en-US"/>
        </a:p>
      </dgm:t>
    </dgm:pt>
    <dgm:pt modelId="{1FB6AFE8-DF5F-4946-AC88-04D0AD64F305}">
      <dgm:prSet/>
      <dgm:spPr/>
      <dgm:t>
        <a:bodyPr/>
        <a:lstStyle/>
        <a:p>
          <a:pPr rtl="0"/>
          <a:r>
            <a:rPr lang="sr-Latn-ME" dirty="0"/>
            <a:t>Dj</a:t>
          </a:r>
          <a:r>
            <a:rPr lang="en-US" dirty="0" err="1"/>
            <a:t>elo</a:t>
          </a:r>
          <a:r>
            <a:rPr lang="en-US" dirty="0"/>
            <a:t> </a:t>
          </a:r>
          <a:r>
            <a:rPr lang="en-US" dirty="0" err="1"/>
            <a:t>Kanconijer</a:t>
          </a:r>
          <a:r>
            <a:rPr lang="en-US" dirty="0"/>
            <a:t> je </a:t>
          </a:r>
          <a:r>
            <a:rPr lang="en-US" dirty="0" err="1"/>
            <a:t>poznato</a:t>
          </a:r>
          <a:r>
            <a:rPr lang="en-US" dirty="0"/>
            <a:t> </a:t>
          </a:r>
          <a:r>
            <a:rPr lang="en-US" dirty="0" err="1"/>
            <a:t>i</a:t>
          </a:r>
          <a:r>
            <a:rPr lang="en-US" dirty="0"/>
            <a:t> pod </a:t>
          </a:r>
          <a:r>
            <a:rPr lang="en-US" dirty="0" err="1"/>
            <a:t>nazivom</a:t>
          </a:r>
          <a:r>
            <a:rPr lang="en-US" dirty="0"/>
            <a:t> </a:t>
          </a:r>
          <a:r>
            <a:rPr lang="en-US" b="1" dirty="0" err="1"/>
            <a:t>Rasute</a:t>
          </a:r>
          <a:r>
            <a:rPr lang="en-US" b="1" dirty="0"/>
            <a:t> rime</a:t>
          </a:r>
          <a:r>
            <a:rPr lang="en-US" dirty="0"/>
            <a:t>  </a:t>
          </a:r>
          <a:r>
            <a:rPr lang="en-US" dirty="0" err="1"/>
            <a:t>ili</a:t>
          </a:r>
          <a:r>
            <a:rPr lang="en-US" dirty="0"/>
            <a:t> </a:t>
          </a:r>
          <a:r>
            <a:rPr lang="en-US" dirty="0" err="1"/>
            <a:t>samo</a:t>
          </a:r>
          <a:r>
            <a:rPr lang="en-US" dirty="0"/>
            <a:t> </a:t>
          </a:r>
          <a:r>
            <a:rPr lang="en-US" b="1" dirty="0"/>
            <a:t>Rime</a:t>
          </a:r>
          <a:r>
            <a:rPr lang="en-US" dirty="0"/>
            <a:t> </a:t>
          </a:r>
          <a:r>
            <a:rPr lang="en-US" dirty="0" err="1"/>
            <a:t>i</a:t>
          </a:r>
          <a:r>
            <a:rPr lang="en-US" dirty="0"/>
            <a:t>, </a:t>
          </a:r>
          <a:r>
            <a:rPr lang="en-US" dirty="0" err="1"/>
            <a:t>kako</a:t>
          </a:r>
          <a:r>
            <a:rPr lang="en-US" dirty="0"/>
            <a:t> se v</a:t>
          </a:r>
          <a:r>
            <a:rPr lang="sr-Latn-ME" dirty="0"/>
            <a:t>j</a:t>
          </a:r>
          <a:r>
            <a:rPr lang="en-US" dirty="0" err="1"/>
            <a:t>eruje</a:t>
          </a:r>
          <a:r>
            <a:rPr lang="sr-Latn-ME" dirty="0"/>
            <a:t>,</a:t>
          </a:r>
          <a:r>
            <a:rPr lang="en-US" dirty="0"/>
            <a:t> </a:t>
          </a:r>
          <a:r>
            <a:rPr lang="en-US" dirty="0" err="1"/>
            <a:t>upravo</a:t>
          </a:r>
          <a:r>
            <a:rPr lang="en-US" dirty="0"/>
            <a:t> </a:t>
          </a:r>
          <a:r>
            <a:rPr lang="en-US" dirty="0" err="1"/>
            <a:t>ovo</a:t>
          </a:r>
          <a:r>
            <a:rPr lang="en-US" dirty="0"/>
            <a:t> d</a:t>
          </a:r>
          <a:r>
            <a:rPr lang="sr-Latn-ME" dirty="0"/>
            <a:t>j</a:t>
          </a:r>
          <a:r>
            <a:rPr lang="en-US" dirty="0" err="1"/>
            <a:t>elo</a:t>
          </a:r>
          <a:r>
            <a:rPr lang="en-US" dirty="0"/>
            <a:t> je </a:t>
          </a:r>
          <a:r>
            <a:rPr lang="en-US" dirty="0" err="1"/>
            <a:t>imalo</a:t>
          </a:r>
          <a:r>
            <a:rPr lang="en-US" dirty="0"/>
            <a:t> </a:t>
          </a:r>
          <a:r>
            <a:rPr lang="en-US" dirty="0" err="1"/>
            <a:t>izuzetno</a:t>
          </a:r>
          <a:r>
            <a:rPr lang="en-US" dirty="0"/>
            <a:t> </a:t>
          </a:r>
          <a:r>
            <a:rPr lang="en-US" dirty="0" err="1"/>
            <a:t>veliki</a:t>
          </a:r>
          <a:r>
            <a:rPr lang="en-US" dirty="0"/>
            <a:t> </a:t>
          </a:r>
          <a:r>
            <a:rPr lang="en-US" dirty="0" err="1"/>
            <a:t>uticaj</a:t>
          </a:r>
          <a:r>
            <a:rPr lang="en-US" dirty="0"/>
            <a:t> </a:t>
          </a:r>
          <a:r>
            <a:rPr lang="en-US" dirty="0" err="1"/>
            <a:t>na</a:t>
          </a:r>
          <a:r>
            <a:rPr lang="en-US" dirty="0"/>
            <a:t> p</a:t>
          </a:r>
          <a:r>
            <a:rPr lang="sr-Latn-ME" dirty="0"/>
            <a:t>j</a:t>
          </a:r>
          <a:r>
            <a:rPr lang="en-US" dirty="0" err="1"/>
            <a:t>esnike</a:t>
          </a:r>
          <a:r>
            <a:rPr lang="en-US" dirty="0"/>
            <a:t> koji </a:t>
          </a:r>
          <a:r>
            <a:rPr lang="en-US" dirty="0" err="1"/>
            <a:t>su</a:t>
          </a:r>
          <a:r>
            <a:rPr lang="en-US" dirty="0"/>
            <a:t> </a:t>
          </a:r>
          <a:r>
            <a:rPr lang="en-US" dirty="0" err="1"/>
            <a:t>sebe</a:t>
          </a:r>
          <a:r>
            <a:rPr lang="en-US" dirty="0"/>
            <a:t> </a:t>
          </a:r>
          <a:r>
            <a:rPr lang="en-US" dirty="0" err="1"/>
            <a:t>nazivali</a:t>
          </a:r>
          <a:r>
            <a:rPr lang="en-US" dirty="0"/>
            <a:t> "</a:t>
          </a:r>
          <a:r>
            <a:rPr lang="en-US" dirty="0" err="1"/>
            <a:t>petrarkistima</a:t>
          </a:r>
          <a:r>
            <a:rPr lang="en-US" dirty="0"/>
            <a:t>".</a:t>
          </a:r>
        </a:p>
      </dgm:t>
    </dgm:pt>
    <dgm:pt modelId="{1723A685-0897-45DC-927F-F2C406441A8A}" type="parTrans" cxnId="{B1ACDD07-3451-4CCD-9B4D-235B8254867E}">
      <dgm:prSet/>
      <dgm:spPr/>
      <dgm:t>
        <a:bodyPr/>
        <a:lstStyle/>
        <a:p>
          <a:endParaRPr lang="en-US"/>
        </a:p>
      </dgm:t>
    </dgm:pt>
    <dgm:pt modelId="{FDC0B579-EF50-4BD9-8681-86D79758AD8D}" type="sibTrans" cxnId="{B1ACDD07-3451-4CCD-9B4D-235B8254867E}">
      <dgm:prSet/>
      <dgm:spPr/>
      <dgm:t>
        <a:bodyPr/>
        <a:lstStyle/>
        <a:p>
          <a:endParaRPr lang="en-US"/>
        </a:p>
      </dgm:t>
    </dgm:pt>
    <dgm:pt modelId="{F972156D-35DF-45F9-81DE-B350E13A1163}">
      <dgm:prSet/>
      <dgm:spPr/>
      <dgm:t>
        <a:bodyPr/>
        <a:lstStyle/>
        <a:p>
          <a:pPr rtl="0"/>
          <a:r>
            <a:rPr lang="en-US"/>
            <a:t>Čitavo d</a:t>
          </a:r>
          <a:r>
            <a:rPr lang="sr-Latn-ME"/>
            <a:t>j</a:t>
          </a:r>
          <a:r>
            <a:rPr lang="en-US"/>
            <a:t>elo prati razvoj ove ljubavi u p</a:t>
          </a:r>
          <a:r>
            <a:rPr lang="sr-Latn-ME"/>
            <a:t>j</a:t>
          </a:r>
          <a:r>
            <a:rPr lang="en-US"/>
            <a:t>esnikovoj duši od trenutka kada  je spoznao, to jest od trenutka kada je ugledao svoju muzu. </a:t>
          </a:r>
        </a:p>
      </dgm:t>
    </dgm:pt>
    <dgm:pt modelId="{85C411E9-15D0-4A12-8BEF-12D6248BF6F6}" type="parTrans" cxnId="{65DD4D5C-D3CC-4E29-88DB-62409B2375E2}">
      <dgm:prSet/>
      <dgm:spPr/>
      <dgm:t>
        <a:bodyPr/>
        <a:lstStyle/>
        <a:p>
          <a:endParaRPr lang="en-US"/>
        </a:p>
      </dgm:t>
    </dgm:pt>
    <dgm:pt modelId="{87434174-1198-4B6C-8907-8DC2FDFDFEAB}" type="sibTrans" cxnId="{65DD4D5C-D3CC-4E29-88DB-62409B2375E2}">
      <dgm:prSet/>
      <dgm:spPr/>
      <dgm:t>
        <a:bodyPr/>
        <a:lstStyle/>
        <a:p>
          <a:endParaRPr lang="en-US"/>
        </a:p>
      </dgm:t>
    </dgm:pt>
    <dgm:pt modelId="{83F39A5A-30E2-4613-876C-5765E73CC840}">
      <dgm:prSet/>
      <dgm:spPr/>
      <dgm:t>
        <a:bodyPr/>
        <a:lstStyle/>
        <a:p>
          <a:pPr rtl="0"/>
          <a:r>
            <a:rPr lang="en-US"/>
            <a:t>Laura je v</a:t>
          </a:r>
          <a:r>
            <a:rPr lang="sr-Latn-ME"/>
            <a:t>j</a:t>
          </a:r>
          <a:r>
            <a:rPr lang="en-US"/>
            <a:t>ečita p</a:t>
          </a:r>
          <a:r>
            <a:rPr lang="sr-Latn-ME"/>
            <a:t>j</a:t>
          </a:r>
          <a:r>
            <a:rPr lang="en-US"/>
            <a:t>esnikova inspiracija i on je vidi i doživljava kao savršenu ženu. U njoj je spojena i unutrašnja i spoljašnja l</a:t>
          </a:r>
          <a:r>
            <a:rPr lang="sr-Latn-ME"/>
            <a:t>j</a:t>
          </a:r>
          <a:r>
            <a:rPr lang="en-US"/>
            <a:t>epota.</a:t>
          </a:r>
        </a:p>
      </dgm:t>
    </dgm:pt>
    <dgm:pt modelId="{FB1CB5F0-97C4-488C-9041-21D98EA27C07}" type="parTrans" cxnId="{B54A5A27-5072-47C4-9339-8DF09F1018B2}">
      <dgm:prSet/>
      <dgm:spPr/>
      <dgm:t>
        <a:bodyPr/>
        <a:lstStyle/>
        <a:p>
          <a:endParaRPr lang="en-US"/>
        </a:p>
      </dgm:t>
    </dgm:pt>
    <dgm:pt modelId="{79838138-24B4-4C4D-84BA-0DEAB3661775}" type="sibTrans" cxnId="{B54A5A27-5072-47C4-9339-8DF09F1018B2}">
      <dgm:prSet/>
      <dgm:spPr/>
      <dgm:t>
        <a:bodyPr/>
        <a:lstStyle/>
        <a:p>
          <a:endParaRPr lang="en-US"/>
        </a:p>
      </dgm:t>
    </dgm:pt>
    <dgm:pt modelId="{5558699D-5501-4011-88B6-1DBB8C620F84}">
      <dgm:prSet/>
      <dgm:spPr/>
      <dgm:t>
        <a:bodyPr/>
        <a:lstStyle/>
        <a:p>
          <a:pPr rtl="0"/>
          <a:endParaRPr lang="en-US"/>
        </a:p>
      </dgm:t>
    </dgm:pt>
    <dgm:pt modelId="{D6D98CC7-E897-4F92-AE88-D68744B81E3F}" type="parTrans" cxnId="{C7DF4440-29D6-4FA5-B9F7-CB6AEB146A35}">
      <dgm:prSet/>
      <dgm:spPr/>
      <dgm:t>
        <a:bodyPr/>
        <a:lstStyle/>
        <a:p>
          <a:endParaRPr lang="en-US"/>
        </a:p>
      </dgm:t>
    </dgm:pt>
    <dgm:pt modelId="{A06E6B8F-9CE6-4433-97F0-AE49B58287A5}" type="sibTrans" cxnId="{C7DF4440-29D6-4FA5-B9F7-CB6AEB146A35}">
      <dgm:prSet/>
      <dgm:spPr/>
      <dgm:t>
        <a:bodyPr/>
        <a:lstStyle/>
        <a:p>
          <a:endParaRPr lang="en-US"/>
        </a:p>
      </dgm:t>
    </dgm:pt>
    <dgm:pt modelId="{C2BA46A6-EA74-4FEB-8319-1B57DE1D3E3E}" type="pres">
      <dgm:prSet presAssocID="{DB423510-479C-4397-830E-49EDB4787442}" presName="linear" presStyleCnt="0">
        <dgm:presLayoutVars>
          <dgm:animLvl val="lvl"/>
          <dgm:resizeHandles val="exact"/>
        </dgm:presLayoutVars>
      </dgm:prSet>
      <dgm:spPr/>
    </dgm:pt>
    <dgm:pt modelId="{C4BA543D-221F-4988-8039-1FFF00AFF5BE}" type="pres">
      <dgm:prSet presAssocID="{0CB17F7E-2426-4E76-AEC2-F56AE880D458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1EF641B5-1FFD-40A5-A638-84F5D6541BCF}" type="pres">
      <dgm:prSet presAssocID="{45A9C035-ABE1-46E8-B357-05A9301B54CF}" presName="spacer" presStyleCnt="0"/>
      <dgm:spPr/>
    </dgm:pt>
    <dgm:pt modelId="{768D23C5-F1FD-4FD6-BDE7-7EF088D9EBC1}" type="pres">
      <dgm:prSet presAssocID="{1FB6AFE8-DF5F-4946-AC88-04D0AD64F305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9978035E-9480-4523-B2D9-9BE03E18A71D}" type="pres">
      <dgm:prSet presAssocID="{FDC0B579-EF50-4BD9-8681-86D79758AD8D}" presName="spacer" presStyleCnt="0"/>
      <dgm:spPr/>
    </dgm:pt>
    <dgm:pt modelId="{11E97B62-2020-4EDB-BEDC-C993580FDA96}" type="pres">
      <dgm:prSet presAssocID="{F972156D-35DF-45F9-81DE-B350E13A1163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9F9439A4-D9CB-4E6A-8E1F-704F3B590A0D}" type="pres">
      <dgm:prSet presAssocID="{87434174-1198-4B6C-8907-8DC2FDFDFEAB}" presName="spacer" presStyleCnt="0"/>
      <dgm:spPr/>
    </dgm:pt>
    <dgm:pt modelId="{6E570B5A-98EA-4E77-A55A-D03BA2D26293}" type="pres">
      <dgm:prSet presAssocID="{83F39A5A-30E2-4613-876C-5765E73CC84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D628895F-12D7-4E99-B51C-BDBC7F4E66C4}" type="pres">
      <dgm:prSet presAssocID="{79838138-24B4-4C4D-84BA-0DEAB3661775}" presName="spacer" presStyleCnt="0"/>
      <dgm:spPr/>
    </dgm:pt>
    <dgm:pt modelId="{67C39900-F54D-4FE1-995E-1A614A2492BC}" type="pres">
      <dgm:prSet presAssocID="{5558699D-5501-4011-88B6-1DBB8C620F84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B1ACDD07-3451-4CCD-9B4D-235B8254867E}" srcId="{DB423510-479C-4397-830E-49EDB4787442}" destId="{1FB6AFE8-DF5F-4946-AC88-04D0AD64F305}" srcOrd="1" destOrd="0" parTransId="{1723A685-0897-45DC-927F-F2C406441A8A}" sibTransId="{FDC0B579-EF50-4BD9-8681-86D79758AD8D}"/>
    <dgm:cxn modelId="{D9A9F80D-CDB2-4358-B9F9-32F487FD2087}" srcId="{DB423510-479C-4397-830E-49EDB4787442}" destId="{0CB17F7E-2426-4E76-AEC2-F56AE880D458}" srcOrd="0" destOrd="0" parTransId="{A69C05AD-4B3A-48C1-96CC-B402C0E909E5}" sibTransId="{45A9C035-ABE1-46E8-B357-05A9301B54CF}"/>
    <dgm:cxn modelId="{B54A5A27-5072-47C4-9339-8DF09F1018B2}" srcId="{DB423510-479C-4397-830E-49EDB4787442}" destId="{83F39A5A-30E2-4613-876C-5765E73CC840}" srcOrd="3" destOrd="0" parTransId="{FB1CB5F0-97C4-488C-9041-21D98EA27C07}" sibTransId="{79838138-24B4-4C4D-84BA-0DEAB3661775}"/>
    <dgm:cxn modelId="{A4499A2A-CF9E-493C-9144-159A2A0BA981}" type="presOf" srcId="{DB423510-479C-4397-830E-49EDB4787442}" destId="{C2BA46A6-EA74-4FEB-8319-1B57DE1D3E3E}" srcOrd="0" destOrd="0" presId="urn:microsoft.com/office/officeart/2005/8/layout/vList2"/>
    <dgm:cxn modelId="{69A33A2C-E57B-4DE1-9599-911D82E8E7C8}" type="presOf" srcId="{83F39A5A-30E2-4613-876C-5765E73CC840}" destId="{6E570B5A-98EA-4E77-A55A-D03BA2D26293}" srcOrd="0" destOrd="0" presId="urn:microsoft.com/office/officeart/2005/8/layout/vList2"/>
    <dgm:cxn modelId="{4F98552D-8121-4669-8085-0EA8A3396B72}" type="presOf" srcId="{5558699D-5501-4011-88B6-1DBB8C620F84}" destId="{67C39900-F54D-4FE1-995E-1A614A2492BC}" srcOrd="0" destOrd="0" presId="urn:microsoft.com/office/officeart/2005/8/layout/vList2"/>
    <dgm:cxn modelId="{C7DF4440-29D6-4FA5-B9F7-CB6AEB146A35}" srcId="{DB423510-479C-4397-830E-49EDB4787442}" destId="{5558699D-5501-4011-88B6-1DBB8C620F84}" srcOrd="4" destOrd="0" parTransId="{D6D98CC7-E897-4F92-AE88-D68744B81E3F}" sibTransId="{A06E6B8F-9CE6-4433-97F0-AE49B58287A5}"/>
    <dgm:cxn modelId="{65DD4D5C-D3CC-4E29-88DB-62409B2375E2}" srcId="{DB423510-479C-4397-830E-49EDB4787442}" destId="{F972156D-35DF-45F9-81DE-B350E13A1163}" srcOrd="2" destOrd="0" parTransId="{85C411E9-15D0-4A12-8BEF-12D6248BF6F6}" sibTransId="{87434174-1198-4B6C-8907-8DC2FDFDFEAB}"/>
    <dgm:cxn modelId="{CACC8EBC-58D5-474D-BD1C-A5D314067296}" type="presOf" srcId="{1FB6AFE8-DF5F-4946-AC88-04D0AD64F305}" destId="{768D23C5-F1FD-4FD6-BDE7-7EF088D9EBC1}" srcOrd="0" destOrd="0" presId="urn:microsoft.com/office/officeart/2005/8/layout/vList2"/>
    <dgm:cxn modelId="{E1B903D0-10A1-4F3F-A116-AAC1671269AD}" type="presOf" srcId="{F972156D-35DF-45F9-81DE-B350E13A1163}" destId="{11E97B62-2020-4EDB-BEDC-C993580FDA96}" srcOrd="0" destOrd="0" presId="urn:microsoft.com/office/officeart/2005/8/layout/vList2"/>
    <dgm:cxn modelId="{9ABCBCF5-95DB-4DAF-84C9-A3593C256892}" type="presOf" srcId="{0CB17F7E-2426-4E76-AEC2-F56AE880D458}" destId="{C4BA543D-221F-4988-8039-1FFF00AFF5BE}" srcOrd="0" destOrd="0" presId="urn:microsoft.com/office/officeart/2005/8/layout/vList2"/>
    <dgm:cxn modelId="{B3CF6C26-767A-4F62-A1D0-23343859109C}" type="presParOf" srcId="{C2BA46A6-EA74-4FEB-8319-1B57DE1D3E3E}" destId="{C4BA543D-221F-4988-8039-1FFF00AFF5BE}" srcOrd="0" destOrd="0" presId="urn:microsoft.com/office/officeart/2005/8/layout/vList2"/>
    <dgm:cxn modelId="{2B8343A0-C53D-4E18-AF0D-48EE93FA19C9}" type="presParOf" srcId="{C2BA46A6-EA74-4FEB-8319-1B57DE1D3E3E}" destId="{1EF641B5-1FFD-40A5-A638-84F5D6541BCF}" srcOrd="1" destOrd="0" presId="urn:microsoft.com/office/officeart/2005/8/layout/vList2"/>
    <dgm:cxn modelId="{E34B62F2-C3BB-47D5-8FF3-3F7EB83BEDAD}" type="presParOf" srcId="{C2BA46A6-EA74-4FEB-8319-1B57DE1D3E3E}" destId="{768D23C5-F1FD-4FD6-BDE7-7EF088D9EBC1}" srcOrd="2" destOrd="0" presId="urn:microsoft.com/office/officeart/2005/8/layout/vList2"/>
    <dgm:cxn modelId="{223D0742-3BDC-4A5B-AF69-100568F999EC}" type="presParOf" srcId="{C2BA46A6-EA74-4FEB-8319-1B57DE1D3E3E}" destId="{9978035E-9480-4523-B2D9-9BE03E18A71D}" srcOrd="3" destOrd="0" presId="urn:microsoft.com/office/officeart/2005/8/layout/vList2"/>
    <dgm:cxn modelId="{4FEFB526-C323-4144-B8E2-467A79F63416}" type="presParOf" srcId="{C2BA46A6-EA74-4FEB-8319-1B57DE1D3E3E}" destId="{11E97B62-2020-4EDB-BEDC-C993580FDA96}" srcOrd="4" destOrd="0" presId="urn:microsoft.com/office/officeart/2005/8/layout/vList2"/>
    <dgm:cxn modelId="{618F949A-1135-416C-9A39-1CE296B9477D}" type="presParOf" srcId="{C2BA46A6-EA74-4FEB-8319-1B57DE1D3E3E}" destId="{9F9439A4-D9CB-4E6A-8E1F-704F3B590A0D}" srcOrd="5" destOrd="0" presId="urn:microsoft.com/office/officeart/2005/8/layout/vList2"/>
    <dgm:cxn modelId="{1F07704E-DF99-45AE-82EE-1082842B52FB}" type="presParOf" srcId="{C2BA46A6-EA74-4FEB-8319-1B57DE1D3E3E}" destId="{6E570B5A-98EA-4E77-A55A-D03BA2D26293}" srcOrd="6" destOrd="0" presId="urn:microsoft.com/office/officeart/2005/8/layout/vList2"/>
    <dgm:cxn modelId="{921D81A2-EBF8-4899-B933-66EF11138A79}" type="presParOf" srcId="{C2BA46A6-EA74-4FEB-8319-1B57DE1D3E3E}" destId="{D628895F-12D7-4E99-B51C-BDBC7F4E66C4}" srcOrd="7" destOrd="0" presId="urn:microsoft.com/office/officeart/2005/8/layout/vList2"/>
    <dgm:cxn modelId="{FB2321EB-CBE8-4023-9789-080901437C1A}" type="presParOf" srcId="{C2BA46A6-EA74-4FEB-8319-1B57DE1D3E3E}" destId="{67C39900-F54D-4FE1-995E-1A614A2492B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C2D57D3-364F-45F9-AB5E-EE521300BC38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9D3321D-D4DF-4437-82C2-CB19510270B2}">
      <dgm:prSet/>
      <dgm:spPr/>
      <dgm:t>
        <a:bodyPr/>
        <a:lstStyle/>
        <a:p>
          <a:pPr rtl="0"/>
          <a:r>
            <a:rPr lang="en-US" b="1"/>
            <a:t>Kompozicija p</a:t>
          </a:r>
          <a:r>
            <a:rPr lang="sr-Latn-ME" b="1"/>
            <a:t>j</a:t>
          </a:r>
          <a:r>
            <a:rPr lang="en-US" b="1"/>
            <a:t>esme</a:t>
          </a:r>
          <a:endParaRPr lang="en-US"/>
        </a:p>
      </dgm:t>
    </dgm:pt>
    <dgm:pt modelId="{0FE04042-D088-47C8-A068-F738577D6BF9}" type="parTrans" cxnId="{C017863F-42B0-41FD-B2AD-FBF11F64807C}">
      <dgm:prSet/>
      <dgm:spPr/>
      <dgm:t>
        <a:bodyPr/>
        <a:lstStyle/>
        <a:p>
          <a:endParaRPr lang="en-US"/>
        </a:p>
      </dgm:t>
    </dgm:pt>
    <dgm:pt modelId="{42AF539C-8796-4809-96AA-4FD843E350A2}" type="sibTrans" cxnId="{C017863F-42B0-41FD-B2AD-FBF11F64807C}">
      <dgm:prSet/>
      <dgm:spPr/>
      <dgm:t>
        <a:bodyPr/>
        <a:lstStyle/>
        <a:p>
          <a:endParaRPr lang="en-US"/>
        </a:p>
      </dgm:t>
    </dgm:pt>
    <dgm:pt modelId="{08E25873-CA54-4A04-BD41-D038C36EC50F}">
      <dgm:prSet/>
      <dgm:spPr/>
      <dgm:t>
        <a:bodyPr/>
        <a:lstStyle/>
        <a:p>
          <a:pPr rtl="0"/>
          <a:endParaRPr lang="en-US"/>
        </a:p>
      </dgm:t>
    </dgm:pt>
    <dgm:pt modelId="{254F24E8-6C2D-4EE0-A784-6467DFEAD856}" type="parTrans" cxnId="{158AE2C7-EDD9-459E-9803-C2AD76729DE0}">
      <dgm:prSet/>
      <dgm:spPr/>
      <dgm:t>
        <a:bodyPr/>
        <a:lstStyle/>
        <a:p>
          <a:endParaRPr lang="en-US"/>
        </a:p>
      </dgm:t>
    </dgm:pt>
    <dgm:pt modelId="{9AC451E3-6452-443F-9D2C-CDBEAB79D8BD}" type="sibTrans" cxnId="{158AE2C7-EDD9-459E-9803-C2AD76729DE0}">
      <dgm:prSet/>
      <dgm:spPr/>
      <dgm:t>
        <a:bodyPr/>
        <a:lstStyle/>
        <a:p>
          <a:endParaRPr lang="en-US"/>
        </a:p>
      </dgm:t>
    </dgm:pt>
    <dgm:pt modelId="{C1745F09-B571-4F35-B55C-167977091780}">
      <dgm:prSet/>
      <dgm:spPr/>
      <dgm:t>
        <a:bodyPr/>
        <a:lstStyle/>
        <a:p>
          <a:pPr rtl="0"/>
          <a:r>
            <a:rPr lang="en-US" dirty="0"/>
            <a:t>P</a:t>
          </a:r>
          <a:r>
            <a:rPr lang="sr-Latn-ME" dirty="0"/>
            <a:t>j</a:t>
          </a:r>
          <a:r>
            <a:rPr lang="en-US" dirty="0" err="1"/>
            <a:t>esma</a:t>
          </a:r>
          <a:r>
            <a:rPr lang="en-US" dirty="0"/>
            <a:t> </a:t>
          </a:r>
          <a:r>
            <a:rPr lang="en-US" dirty="0" err="1"/>
            <a:t>ima</a:t>
          </a:r>
          <a:r>
            <a:rPr lang="en-US" dirty="0"/>
            <a:t> </a:t>
          </a:r>
          <a:r>
            <a:rPr lang="en-US" dirty="0" err="1"/>
            <a:t>spoljašnju</a:t>
          </a:r>
          <a:r>
            <a:rPr lang="en-US" dirty="0"/>
            <a:t> </a:t>
          </a:r>
          <a:r>
            <a:rPr lang="en-US" dirty="0" err="1"/>
            <a:t>kompoziciju</a:t>
          </a:r>
          <a:r>
            <a:rPr lang="en-US" dirty="0"/>
            <a:t> </a:t>
          </a:r>
          <a:r>
            <a:rPr lang="en-US" dirty="0" err="1"/>
            <a:t>tipičnu</a:t>
          </a:r>
          <a:r>
            <a:rPr lang="en-US" dirty="0"/>
            <a:t> (</a:t>
          </a:r>
          <a:r>
            <a:rPr lang="en-US" dirty="0" err="1"/>
            <a:t>i</a:t>
          </a:r>
          <a:r>
            <a:rPr lang="en-US" dirty="0"/>
            <a:t> </a:t>
          </a:r>
          <a:r>
            <a:rPr lang="en-US" dirty="0" err="1"/>
            <a:t>vizuelno</a:t>
          </a:r>
          <a:r>
            <a:rPr lang="en-US" dirty="0"/>
            <a:t> </a:t>
          </a:r>
          <a:r>
            <a:rPr lang="en-US" dirty="0" err="1"/>
            <a:t>prepoznatljivu</a:t>
          </a:r>
          <a:r>
            <a:rPr lang="en-US" dirty="0"/>
            <a:t>) za </a:t>
          </a:r>
          <a:r>
            <a:rPr lang="en-US" dirty="0" err="1"/>
            <a:t>sonet</a:t>
          </a:r>
          <a:r>
            <a:rPr lang="en-US" dirty="0"/>
            <a:t>: </a:t>
          </a:r>
          <a:r>
            <a:rPr lang="en-US" dirty="0" err="1"/>
            <a:t>dva</a:t>
          </a:r>
          <a:r>
            <a:rPr lang="en-US" dirty="0"/>
            <a:t> </a:t>
          </a:r>
          <a:r>
            <a:rPr lang="en-US" dirty="0" err="1"/>
            <a:t>katrena</a:t>
          </a:r>
          <a:r>
            <a:rPr lang="en-US" dirty="0"/>
            <a:t> </a:t>
          </a:r>
          <a:r>
            <a:rPr lang="en-US" dirty="0" err="1"/>
            <a:t>i</a:t>
          </a:r>
          <a:r>
            <a:rPr lang="en-US" dirty="0"/>
            <a:t> dv</a:t>
          </a:r>
          <a:r>
            <a:rPr lang="sr-Latn-ME" dirty="0"/>
            <a:t>ij</a:t>
          </a:r>
          <a:r>
            <a:rPr lang="en-US" dirty="0"/>
            <a:t>e </a:t>
          </a:r>
          <a:r>
            <a:rPr lang="en-US" dirty="0" err="1"/>
            <a:t>tercine</a:t>
          </a:r>
          <a:r>
            <a:rPr lang="en-US" dirty="0"/>
            <a:t>. </a:t>
          </a:r>
        </a:p>
      </dgm:t>
    </dgm:pt>
    <dgm:pt modelId="{0D409AA1-4E16-41AE-943E-5CEB254F0840}" type="parTrans" cxnId="{D5104515-E8FF-4F42-8ABB-1EEA3F7D61E4}">
      <dgm:prSet/>
      <dgm:spPr/>
      <dgm:t>
        <a:bodyPr/>
        <a:lstStyle/>
        <a:p>
          <a:endParaRPr lang="en-US"/>
        </a:p>
      </dgm:t>
    </dgm:pt>
    <dgm:pt modelId="{0890F596-DFD1-414A-836A-A8367531F139}" type="sibTrans" cxnId="{D5104515-E8FF-4F42-8ABB-1EEA3F7D61E4}">
      <dgm:prSet/>
      <dgm:spPr/>
      <dgm:t>
        <a:bodyPr/>
        <a:lstStyle/>
        <a:p>
          <a:endParaRPr lang="en-US"/>
        </a:p>
      </dgm:t>
    </dgm:pt>
    <dgm:pt modelId="{8C0EDFE6-983A-4691-9C82-7D774AC5844C}">
      <dgm:prSet/>
      <dgm:spPr/>
      <dgm:t>
        <a:bodyPr/>
        <a:lstStyle/>
        <a:p>
          <a:pPr rtl="0"/>
          <a:r>
            <a:rPr lang="en-US"/>
            <a:t>Svaka strofa je samostalna sadržinska i smisaona c</a:t>
          </a:r>
          <a:r>
            <a:rPr lang="sr-Latn-ME"/>
            <a:t>j</a:t>
          </a:r>
          <a:r>
            <a:rPr lang="en-US"/>
            <a:t>elina. Unutrašnja kompozicija p</a:t>
          </a:r>
          <a:r>
            <a:rPr lang="sr-Latn-ME"/>
            <a:t>j</a:t>
          </a:r>
          <a:r>
            <a:rPr lang="en-US"/>
            <a:t>esme određena je izborom i rasporedom motiva, odnosno motivskom strukturom.</a:t>
          </a:r>
        </a:p>
      </dgm:t>
    </dgm:pt>
    <dgm:pt modelId="{094B04A2-BD0A-417D-B701-F24CD674278C}" type="parTrans" cxnId="{F6A12908-545A-4E5F-A1E1-0061F9D06916}">
      <dgm:prSet/>
      <dgm:spPr/>
      <dgm:t>
        <a:bodyPr/>
        <a:lstStyle/>
        <a:p>
          <a:endParaRPr lang="en-US"/>
        </a:p>
      </dgm:t>
    </dgm:pt>
    <dgm:pt modelId="{CCBEBF84-5D69-4D0F-8FA5-537FC4D23752}" type="sibTrans" cxnId="{F6A12908-545A-4E5F-A1E1-0061F9D06916}">
      <dgm:prSet/>
      <dgm:spPr/>
      <dgm:t>
        <a:bodyPr/>
        <a:lstStyle/>
        <a:p>
          <a:endParaRPr lang="en-US"/>
        </a:p>
      </dgm:t>
    </dgm:pt>
    <dgm:pt modelId="{6EC84614-4BD9-4244-945E-611EE5D2963A}">
      <dgm:prSet/>
      <dgm:spPr/>
      <dgm:t>
        <a:bodyPr/>
        <a:lstStyle/>
        <a:p>
          <a:pPr rtl="0"/>
          <a:endParaRPr lang="en-US"/>
        </a:p>
      </dgm:t>
    </dgm:pt>
    <dgm:pt modelId="{B404FE13-7B3B-4867-98D6-A7BF602E6EC0}" type="parTrans" cxnId="{B6BEE844-C63B-48B7-9C95-8FA04C1ADB8B}">
      <dgm:prSet/>
      <dgm:spPr/>
      <dgm:t>
        <a:bodyPr/>
        <a:lstStyle/>
        <a:p>
          <a:endParaRPr lang="en-US"/>
        </a:p>
      </dgm:t>
    </dgm:pt>
    <dgm:pt modelId="{D8844C0F-5914-4BCC-B463-C54869DD4E35}" type="sibTrans" cxnId="{B6BEE844-C63B-48B7-9C95-8FA04C1ADB8B}">
      <dgm:prSet/>
      <dgm:spPr/>
      <dgm:t>
        <a:bodyPr/>
        <a:lstStyle/>
        <a:p>
          <a:endParaRPr lang="en-US"/>
        </a:p>
      </dgm:t>
    </dgm:pt>
    <dgm:pt modelId="{C5110C51-0FA1-4566-80C8-A862C1F5A844}" type="pres">
      <dgm:prSet presAssocID="{CC2D57D3-364F-45F9-AB5E-EE521300BC38}" presName="linear" presStyleCnt="0">
        <dgm:presLayoutVars>
          <dgm:animLvl val="lvl"/>
          <dgm:resizeHandles val="exact"/>
        </dgm:presLayoutVars>
      </dgm:prSet>
      <dgm:spPr/>
    </dgm:pt>
    <dgm:pt modelId="{DFBE0D86-AD69-43A5-A7D4-74594BEB6C9C}" type="pres">
      <dgm:prSet presAssocID="{49D3321D-D4DF-4437-82C2-CB19510270B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54CCB5B-7ABB-4DD2-BF74-AFD8DF4A68AF}" type="pres">
      <dgm:prSet presAssocID="{42AF539C-8796-4809-96AA-4FD843E350A2}" presName="spacer" presStyleCnt="0"/>
      <dgm:spPr/>
    </dgm:pt>
    <dgm:pt modelId="{4FAFB056-8447-4F8C-8C7F-BD37658D49DE}" type="pres">
      <dgm:prSet presAssocID="{08E25873-CA54-4A04-BD41-D038C36EC50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5E07D8D-21DA-4DEC-9A6F-A904B041DF06}" type="pres">
      <dgm:prSet presAssocID="{08E25873-CA54-4A04-BD41-D038C36EC50F}" presName="childText" presStyleLbl="revTx" presStyleIdx="0" presStyleCnt="1">
        <dgm:presLayoutVars>
          <dgm:bulletEnabled val="1"/>
        </dgm:presLayoutVars>
      </dgm:prSet>
      <dgm:spPr/>
    </dgm:pt>
    <dgm:pt modelId="{8DD46943-285B-4804-A065-47BFBB9824CA}" type="pres">
      <dgm:prSet presAssocID="{6EC84614-4BD9-4244-945E-611EE5D2963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6A12908-545A-4E5F-A1E1-0061F9D06916}" srcId="{08E25873-CA54-4A04-BD41-D038C36EC50F}" destId="{8C0EDFE6-983A-4691-9C82-7D774AC5844C}" srcOrd="1" destOrd="0" parTransId="{094B04A2-BD0A-417D-B701-F24CD674278C}" sibTransId="{CCBEBF84-5D69-4D0F-8FA5-537FC4D23752}"/>
    <dgm:cxn modelId="{D5104515-E8FF-4F42-8ABB-1EEA3F7D61E4}" srcId="{08E25873-CA54-4A04-BD41-D038C36EC50F}" destId="{C1745F09-B571-4F35-B55C-167977091780}" srcOrd="0" destOrd="0" parTransId="{0D409AA1-4E16-41AE-943E-5CEB254F0840}" sibTransId="{0890F596-DFD1-414A-836A-A8367531F139}"/>
    <dgm:cxn modelId="{81263D2D-EA05-4C20-AE40-ADEC69CF8C4C}" type="presOf" srcId="{CC2D57D3-364F-45F9-AB5E-EE521300BC38}" destId="{C5110C51-0FA1-4566-80C8-A862C1F5A844}" srcOrd="0" destOrd="0" presId="urn:microsoft.com/office/officeart/2005/8/layout/vList2"/>
    <dgm:cxn modelId="{C017863F-42B0-41FD-B2AD-FBF11F64807C}" srcId="{CC2D57D3-364F-45F9-AB5E-EE521300BC38}" destId="{49D3321D-D4DF-4437-82C2-CB19510270B2}" srcOrd="0" destOrd="0" parTransId="{0FE04042-D088-47C8-A068-F738577D6BF9}" sibTransId="{42AF539C-8796-4809-96AA-4FD843E350A2}"/>
    <dgm:cxn modelId="{B6BEE844-C63B-48B7-9C95-8FA04C1ADB8B}" srcId="{CC2D57D3-364F-45F9-AB5E-EE521300BC38}" destId="{6EC84614-4BD9-4244-945E-611EE5D2963A}" srcOrd="2" destOrd="0" parTransId="{B404FE13-7B3B-4867-98D6-A7BF602E6EC0}" sibTransId="{D8844C0F-5914-4BCC-B463-C54869DD4E35}"/>
    <dgm:cxn modelId="{D0541A4E-5D05-4505-9BA3-E8E6C88BF104}" type="presOf" srcId="{49D3321D-D4DF-4437-82C2-CB19510270B2}" destId="{DFBE0D86-AD69-43A5-A7D4-74594BEB6C9C}" srcOrd="0" destOrd="0" presId="urn:microsoft.com/office/officeart/2005/8/layout/vList2"/>
    <dgm:cxn modelId="{57E46652-DEC4-4ABE-84CB-26481EE2792B}" type="presOf" srcId="{6EC84614-4BD9-4244-945E-611EE5D2963A}" destId="{8DD46943-285B-4804-A065-47BFBB9824CA}" srcOrd="0" destOrd="0" presId="urn:microsoft.com/office/officeart/2005/8/layout/vList2"/>
    <dgm:cxn modelId="{F48AD59F-02CC-4275-AF56-A21D33AF8369}" type="presOf" srcId="{C1745F09-B571-4F35-B55C-167977091780}" destId="{C5E07D8D-21DA-4DEC-9A6F-A904B041DF06}" srcOrd="0" destOrd="0" presId="urn:microsoft.com/office/officeart/2005/8/layout/vList2"/>
    <dgm:cxn modelId="{2A1E1EC0-D81F-4F48-BD9A-0D562466BC73}" type="presOf" srcId="{08E25873-CA54-4A04-BD41-D038C36EC50F}" destId="{4FAFB056-8447-4F8C-8C7F-BD37658D49DE}" srcOrd="0" destOrd="0" presId="urn:microsoft.com/office/officeart/2005/8/layout/vList2"/>
    <dgm:cxn modelId="{158AE2C7-EDD9-459E-9803-C2AD76729DE0}" srcId="{CC2D57D3-364F-45F9-AB5E-EE521300BC38}" destId="{08E25873-CA54-4A04-BD41-D038C36EC50F}" srcOrd="1" destOrd="0" parTransId="{254F24E8-6C2D-4EE0-A784-6467DFEAD856}" sibTransId="{9AC451E3-6452-443F-9D2C-CDBEAB79D8BD}"/>
    <dgm:cxn modelId="{452807CB-28B4-48AE-BB30-58EC3A980EC8}" type="presOf" srcId="{8C0EDFE6-983A-4691-9C82-7D774AC5844C}" destId="{C5E07D8D-21DA-4DEC-9A6F-A904B041DF06}" srcOrd="0" destOrd="1" presId="urn:microsoft.com/office/officeart/2005/8/layout/vList2"/>
    <dgm:cxn modelId="{4015DAEF-4F6A-46F2-B9EF-FF6F4DCFB829}" type="presParOf" srcId="{C5110C51-0FA1-4566-80C8-A862C1F5A844}" destId="{DFBE0D86-AD69-43A5-A7D4-74594BEB6C9C}" srcOrd="0" destOrd="0" presId="urn:microsoft.com/office/officeart/2005/8/layout/vList2"/>
    <dgm:cxn modelId="{EB44761E-F75D-4B5C-AE2D-D79712630BF8}" type="presParOf" srcId="{C5110C51-0FA1-4566-80C8-A862C1F5A844}" destId="{654CCB5B-7ABB-4DD2-BF74-AFD8DF4A68AF}" srcOrd="1" destOrd="0" presId="urn:microsoft.com/office/officeart/2005/8/layout/vList2"/>
    <dgm:cxn modelId="{8A4B2C2B-04D9-479C-8B37-499BA294FB70}" type="presParOf" srcId="{C5110C51-0FA1-4566-80C8-A862C1F5A844}" destId="{4FAFB056-8447-4F8C-8C7F-BD37658D49DE}" srcOrd="2" destOrd="0" presId="urn:microsoft.com/office/officeart/2005/8/layout/vList2"/>
    <dgm:cxn modelId="{7D3DDB8B-9120-4B3E-A4FF-3D6B5F5018E3}" type="presParOf" srcId="{C5110C51-0FA1-4566-80C8-A862C1F5A844}" destId="{C5E07D8D-21DA-4DEC-9A6F-A904B041DF06}" srcOrd="3" destOrd="0" presId="urn:microsoft.com/office/officeart/2005/8/layout/vList2"/>
    <dgm:cxn modelId="{3929278B-F8AB-4ACD-9C9D-58073B2585A0}" type="presParOf" srcId="{C5110C51-0FA1-4566-80C8-A862C1F5A844}" destId="{8DD46943-285B-4804-A065-47BFBB9824CA}" srcOrd="4" destOrd="0" presId="urn:microsoft.com/office/officeart/2005/8/layout/vList2"/>
  </dgm:cxnLst>
  <dgm:bg>
    <a:blipFill>
      <a:blip xmlns:r="http://schemas.openxmlformats.org/officeDocument/2006/relationships" r:embed="rId1">
        <a:alphaModFix amt="72000"/>
      </a:blip>
      <a:tile tx="0" ty="0" sx="100000" sy="100000" flip="none" algn="tl"/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791AC2B-E87D-43B2-8C65-98F3AA746185}" type="doc">
      <dgm:prSet loTypeId="urn:microsoft.com/office/officeart/2005/8/layout/target3" loCatId="relationship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en-US"/>
        </a:p>
      </dgm:t>
    </dgm:pt>
    <dgm:pt modelId="{771D12C7-9179-4C96-B76F-F0D92B9EA160}">
      <dgm:prSet/>
      <dgm:spPr/>
      <dgm:t>
        <a:bodyPr/>
        <a:lstStyle/>
        <a:p>
          <a:pPr rtl="0"/>
          <a:r>
            <a:rPr lang="en-US" b="1"/>
            <a:t>Motivska struktura</a:t>
          </a:r>
          <a:endParaRPr lang="en-US"/>
        </a:p>
      </dgm:t>
    </dgm:pt>
    <dgm:pt modelId="{AB59C11F-EA79-4B5C-AA85-2593DB38BE1C}" type="parTrans" cxnId="{61671E68-0193-4CE8-B4E7-ECE06655553A}">
      <dgm:prSet/>
      <dgm:spPr/>
      <dgm:t>
        <a:bodyPr/>
        <a:lstStyle/>
        <a:p>
          <a:endParaRPr lang="en-US"/>
        </a:p>
      </dgm:t>
    </dgm:pt>
    <dgm:pt modelId="{F7325155-DDC8-4F9C-933D-EE75F72C7A94}" type="sibTrans" cxnId="{61671E68-0193-4CE8-B4E7-ECE06655553A}">
      <dgm:prSet/>
      <dgm:spPr/>
      <dgm:t>
        <a:bodyPr/>
        <a:lstStyle/>
        <a:p>
          <a:endParaRPr lang="en-US"/>
        </a:p>
      </dgm:t>
    </dgm:pt>
    <dgm:pt modelId="{109E26E8-BAFE-4B31-B2E6-B6BD93F42161}" type="pres">
      <dgm:prSet presAssocID="{9791AC2B-E87D-43B2-8C65-98F3AA746185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FA5414BF-1822-4844-ABA4-DD48741B623F}" type="pres">
      <dgm:prSet presAssocID="{771D12C7-9179-4C96-B76F-F0D92B9EA160}" presName="circle1" presStyleLbl="node1" presStyleIdx="0" presStyleCnt="1"/>
      <dgm:spPr/>
    </dgm:pt>
    <dgm:pt modelId="{51C62496-5B62-44E8-8E58-FA1C210175EB}" type="pres">
      <dgm:prSet presAssocID="{771D12C7-9179-4C96-B76F-F0D92B9EA160}" presName="space" presStyleCnt="0"/>
      <dgm:spPr/>
    </dgm:pt>
    <dgm:pt modelId="{3BD7F5E6-187B-482F-BF18-D9557727689C}" type="pres">
      <dgm:prSet presAssocID="{771D12C7-9179-4C96-B76F-F0D92B9EA160}" presName="rect1" presStyleLbl="alignAcc1" presStyleIdx="0" presStyleCnt="1"/>
      <dgm:spPr/>
    </dgm:pt>
    <dgm:pt modelId="{96D40F78-E0D7-4A10-A98E-C97834C60984}" type="pres">
      <dgm:prSet presAssocID="{771D12C7-9179-4C96-B76F-F0D92B9EA160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61671E68-0193-4CE8-B4E7-ECE06655553A}" srcId="{9791AC2B-E87D-43B2-8C65-98F3AA746185}" destId="{771D12C7-9179-4C96-B76F-F0D92B9EA160}" srcOrd="0" destOrd="0" parTransId="{AB59C11F-EA79-4B5C-AA85-2593DB38BE1C}" sibTransId="{F7325155-DDC8-4F9C-933D-EE75F72C7A94}"/>
    <dgm:cxn modelId="{D3C8A175-CCF1-41C1-89BD-DACC70BA1B3E}" type="presOf" srcId="{771D12C7-9179-4C96-B76F-F0D92B9EA160}" destId="{3BD7F5E6-187B-482F-BF18-D9557727689C}" srcOrd="0" destOrd="0" presId="urn:microsoft.com/office/officeart/2005/8/layout/target3"/>
    <dgm:cxn modelId="{9DC275AC-1EAD-40B6-85F0-3419815BA4B5}" type="presOf" srcId="{9791AC2B-E87D-43B2-8C65-98F3AA746185}" destId="{109E26E8-BAFE-4B31-B2E6-B6BD93F42161}" srcOrd="0" destOrd="0" presId="urn:microsoft.com/office/officeart/2005/8/layout/target3"/>
    <dgm:cxn modelId="{4E99B8DE-4E24-4E5E-8B44-041CCC70C5E5}" type="presOf" srcId="{771D12C7-9179-4C96-B76F-F0D92B9EA160}" destId="{96D40F78-E0D7-4A10-A98E-C97834C60984}" srcOrd="1" destOrd="0" presId="urn:microsoft.com/office/officeart/2005/8/layout/target3"/>
    <dgm:cxn modelId="{51A1EABB-FBCB-417F-8206-095217B382C4}" type="presParOf" srcId="{109E26E8-BAFE-4B31-B2E6-B6BD93F42161}" destId="{FA5414BF-1822-4844-ABA4-DD48741B623F}" srcOrd="0" destOrd="0" presId="urn:microsoft.com/office/officeart/2005/8/layout/target3"/>
    <dgm:cxn modelId="{358EEA5A-CBDE-4F76-A0CF-B2EA78B080B0}" type="presParOf" srcId="{109E26E8-BAFE-4B31-B2E6-B6BD93F42161}" destId="{51C62496-5B62-44E8-8E58-FA1C210175EB}" srcOrd="1" destOrd="0" presId="urn:microsoft.com/office/officeart/2005/8/layout/target3"/>
    <dgm:cxn modelId="{1DD5FCA4-723E-48BA-A575-A94204B497AE}" type="presParOf" srcId="{109E26E8-BAFE-4B31-B2E6-B6BD93F42161}" destId="{3BD7F5E6-187B-482F-BF18-D9557727689C}" srcOrd="2" destOrd="0" presId="urn:microsoft.com/office/officeart/2005/8/layout/target3"/>
    <dgm:cxn modelId="{BEF3BAD3-4140-42D7-ADDC-16EE0F5BB5FC}" type="presParOf" srcId="{109E26E8-BAFE-4B31-B2E6-B6BD93F42161}" destId="{96D40F78-E0D7-4A10-A98E-C97834C60984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647FC66-1672-4982-9DF3-F24A1447E1C5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59D09670-81A1-465B-B5C6-EA342FD393A6}">
      <dgm:prSet/>
      <dgm:spPr/>
      <dgm:t>
        <a:bodyPr/>
        <a:lstStyle/>
        <a:p>
          <a:pPr rtl="0"/>
          <a:r>
            <a:rPr lang="en-US"/>
            <a:t>1. strofa</a:t>
          </a:r>
        </a:p>
      </dgm:t>
    </dgm:pt>
    <dgm:pt modelId="{F7C4CCBE-D2B3-45AA-82C4-3CA7B452EF09}" type="parTrans" cxnId="{B59B9A31-325C-45EA-8635-000CB69E5312}">
      <dgm:prSet/>
      <dgm:spPr/>
      <dgm:t>
        <a:bodyPr/>
        <a:lstStyle/>
        <a:p>
          <a:endParaRPr lang="en-US"/>
        </a:p>
      </dgm:t>
    </dgm:pt>
    <dgm:pt modelId="{15875E6E-793C-4719-9CEF-3A36C953D3B0}" type="sibTrans" cxnId="{B59B9A31-325C-45EA-8635-000CB69E5312}">
      <dgm:prSet/>
      <dgm:spPr/>
      <dgm:t>
        <a:bodyPr/>
        <a:lstStyle/>
        <a:p>
          <a:endParaRPr lang="en-US"/>
        </a:p>
      </dgm:t>
    </dgm:pt>
    <dgm:pt modelId="{B0E60EB7-2EEC-4DEE-94FA-FC2C411CACE8}">
      <dgm:prSet/>
      <dgm:spPr/>
      <dgm:t>
        <a:bodyPr/>
        <a:lstStyle/>
        <a:p>
          <a:pPr rtl="0"/>
          <a:r>
            <a:rPr lang="en-US"/>
            <a:t>Sadržina (značenje): </a:t>
          </a:r>
          <a:r>
            <a:rPr lang="sr-Latn-ME"/>
            <a:t>l</a:t>
          </a:r>
          <a:r>
            <a:rPr lang="en-US"/>
            <a:t>jubavno os</a:t>
          </a:r>
          <a:r>
            <a:rPr lang="sr-Latn-ME"/>
            <a:t>j</a:t>
          </a:r>
          <a:r>
            <a:rPr lang="en-US"/>
            <a:t>ećanje</a:t>
          </a:r>
        </a:p>
      </dgm:t>
    </dgm:pt>
    <dgm:pt modelId="{AA1E63A2-9C74-47EF-B8FA-F43558E459EC}" type="parTrans" cxnId="{4D2FA0F3-3542-4ED1-86A2-81816B7F6EA3}">
      <dgm:prSet/>
      <dgm:spPr/>
      <dgm:t>
        <a:bodyPr/>
        <a:lstStyle/>
        <a:p>
          <a:endParaRPr lang="en-US"/>
        </a:p>
      </dgm:t>
    </dgm:pt>
    <dgm:pt modelId="{D4B05E5C-4121-49BA-9F6B-90BA4C49B244}" type="sibTrans" cxnId="{4D2FA0F3-3542-4ED1-86A2-81816B7F6EA3}">
      <dgm:prSet/>
      <dgm:spPr/>
      <dgm:t>
        <a:bodyPr/>
        <a:lstStyle/>
        <a:p>
          <a:endParaRPr lang="en-US"/>
        </a:p>
      </dgm:t>
    </dgm:pt>
    <dgm:pt modelId="{C21AE4EC-5B66-4C84-8C65-D409C7B4EA92}">
      <dgm:prSet/>
      <dgm:spPr/>
      <dgm:t>
        <a:bodyPr/>
        <a:lstStyle/>
        <a:p>
          <a:pPr rtl="0"/>
          <a:r>
            <a:rPr lang="en-US"/>
            <a:t>Osnovni motiv: </a:t>
          </a:r>
          <a:r>
            <a:rPr lang="sr-Latn-ME"/>
            <a:t>b</a:t>
          </a:r>
          <a:r>
            <a:rPr lang="en-US"/>
            <a:t>laženstvo</a:t>
          </a:r>
        </a:p>
      </dgm:t>
    </dgm:pt>
    <dgm:pt modelId="{DA268FA0-8733-4789-BA12-26165B9D5703}" type="parTrans" cxnId="{75E37CA5-2B1B-4378-AD11-BB430E5E8E87}">
      <dgm:prSet/>
      <dgm:spPr/>
      <dgm:t>
        <a:bodyPr/>
        <a:lstStyle/>
        <a:p>
          <a:endParaRPr lang="en-US"/>
        </a:p>
      </dgm:t>
    </dgm:pt>
    <dgm:pt modelId="{D256D5B4-7617-40E6-ACED-6573E56FFB2C}" type="sibTrans" cxnId="{75E37CA5-2B1B-4378-AD11-BB430E5E8E87}">
      <dgm:prSet/>
      <dgm:spPr/>
      <dgm:t>
        <a:bodyPr/>
        <a:lstStyle/>
        <a:p>
          <a:endParaRPr lang="en-US"/>
        </a:p>
      </dgm:t>
    </dgm:pt>
    <dgm:pt modelId="{CA51ECE9-656C-4A45-A542-8829327CF2A2}">
      <dgm:prSet/>
      <dgm:spPr/>
      <dgm:t>
        <a:bodyPr/>
        <a:lstStyle/>
        <a:p>
          <a:pPr rtl="0"/>
          <a:r>
            <a:rPr lang="en-US"/>
            <a:t>Tematski motivi: </a:t>
          </a:r>
          <a:r>
            <a:rPr lang="sr-Latn-ME"/>
            <a:t>o</a:t>
          </a:r>
          <a:r>
            <a:rPr lang="en-US"/>
            <a:t>ka dva</a:t>
          </a:r>
        </a:p>
      </dgm:t>
    </dgm:pt>
    <dgm:pt modelId="{F33FDF1E-FF06-4843-8F68-C9BE7351B4B5}" type="parTrans" cxnId="{5C5798D0-FB9F-43A4-B111-C2671E66B299}">
      <dgm:prSet/>
      <dgm:spPr/>
      <dgm:t>
        <a:bodyPr/>
        <a:lstStyle/>
        <a:p>
          <a:endParaRPr lang="en-US"/>
        </a:p>
      </dgm:t>
    </dgm:pt>
    <dgm:pt modelId="{367E2A39-CD30-419E-9117-F6468D07631F}" type="sibTrans" cxnId="{5C5798D0-FB9F-43A4-B111-C2671E66B299}">
      <dgm:prSet/>
      <dgm:spPr/>
      <dgm:t>
        <a:bodyPr/>
        <a:lstStyle/>
        <a:p>
          <a:endParaRPr lang="en-US"/>
        </a:p>
      </dgm:t>
    </dgm:pt>
    <dgm:pt modelId="{10BA40BF-378E-45FC-B4BC-437FFBC29659}">
      <dgm:prSet/>
      <dgm:spPr/>
      <dgm:t>
        <a:bodyPr/>
        <a:lstStyle/>
        <a:p>
          <a:pPr rtl="0"/>
          <a:r>
            <a:rPr lang="en-US"/>
            <a:t>Dopunski motivi: vr</a:t>
          </a:r>
          <a:r>
            <a:rPr lang="sr-Latn-ME"/>
            <a:t>ij</a:t>
          </a:r>
          <a:r>
            <a:rPr lang="en-US"/>
            <a:t>eme, m</a:t>
          </a:r>
          <a:r>
            <a:rPr lang="sr-Latn-ME"/>
            <a:t>j</a:t>
          </a:r>
          <a:r>
            <a:rPr lang="en-US"/>
            <a:t>esto</a:t>
          </a:r>
        </a:p>
      </dgm:t>
    </dgm:pt>
    <dgm:pt modelId="{B048BB27-ECA4-4BAF-8B46-DBCCAA0CFB72}" type="parTrans" cxnId="{8856F162-C81E-4CF3-A340-DAAE61B26E53}">
      <dgm:prSet/>
      <dgm:spPr/>
      <dgm:t>
        <a:bodyPr/>
        <a:lstStyle/>
        <a:p>
          <a:endParaRPr lang="en-US"/>
        </a:p>
      </dgm:t>
    </dgm:pt>
    <dgm:pt modelId="{8D9409E2-AD33-4EE7-8087-E4D1BDF0D7EF}" type="sibTrans" cxnId="{8856F162-C81E-4CF3-A340-DAAE61B26E53}">
      <dgm:prSet/>
      <dgm:spPr/>
      <dgm:t>
        <a:bodyPr/>
        <a:lstStyle/>
        <a:p>
          <a:endParaRPr lang="en-US"/>
        </a:p>
      </dgm:t>
    </dgm:pt>
    <dgm:pt modelId="{376B7F96-06C2-4C4E-AE06-DCBA68941BF7}" type="pres">
      <dgm:prSet presAssocID="{6647FC66-1672-4982-9DF3-F24A1447E1C5}" presName="linear" presStyleCnt="0">
        <dgm:presLayoutVars>
          <dgm:animLvl val="lvl"/>
          <dgm:resizeHandles val="exact"/>
        </dgm:presLayoutVars>
      </dgm:prSet>
      <dgm:spPr/>
    </dgm:pt>
    <dgm:pt modelId="{5DF812D2-5D11-449A-B836-D2D8E1753B83}" type="pres">
      <dgm:prSet presAssocID="{59D09670-81A1-465B-B5C6-EA342FD393A6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ECEF75B4-E491-4293-A47F-6C29506E47F8}" type="pres">
      <dgm:prSet presAssocID="{15875E6E-793C-4719-9CEF-3A36C953D3B0}" presName="spacer" presStyleCnt="0"/>
      <dgm:spPr/>
    </dgm:pt>
    <dgm:pt modelId="{258AFACC-6C15-43F8-9DCA-0C347D7CBFD1}" type="pres">
      <dgm:prSet presAssocID="{B0E60EB7-2EEC-4DEE-94FA-FC2C411CACE8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357DA7A6-02F8-455C-A671-04010F7ACC1C}" type="pres">
      <dgm:prSet presAssocID="{D4B05E5C-4121-49BA-9F6B-90BA4C49B244}" presName="spacer" presStyleCnt="0"/>
      <dgm:spPr/>
    </dgm:pt>
    <dgm:pt modelId="{6CA5FDC1-7232-4095-82D8-331A789EF3FF}" type="pres">
      <dgm:prSet presAssocID="{C21AE4EC-5B66-4C84-8C65-D409C7B4EA92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494625D1-913A-4E91-8A75-DDE8ACFB8239}" type="pres">
      <dgm:prSet presAssocID="{D256D5B4-7617-40E6-ACED-6573E56FFB2C}" presName="spacer" presStyleCnt="0"/>
      <dgm:spPr/>
    </dgm:pt>
    <dgm:pt modelId="{4B654EFC-8163-43E3-95C8-21FC8B58FB2A}" type="pres">
      <dgm:prSet presAssocID="{CA51ECE9-656C-4A45-A542-8829327CF2A2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3EECE303-EE97-4FF9-8ECD-63968F72EB1D}" type="pres">
      <dgm:prSet presAssocID="{367E2A39-CD30-419E-9117-F6468D07631F}" presName="spacer" presStyleCnt="0"/>
      <dgm:spPr/>
    </dgm:pt>
    <dgm:pt modelId="{EFD404DC-9F9A-4026-899C-0B34EE6D549B}" type="pres">
      <dgm:prSet presAssocID="{10BA40BF-378E-45FC-B4BC-437FFBC29659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52A62025-A7E6-4BFB-84B0-32B3A94FF004}" type="presOf" srcId="{B0E60EB7-2EEC-4DEE-94FA-FC2C411CACE8}" destId="{258AFACC-6C15-43F8-9DCA-0C347D7CBFD1}" srcOrd="0" destOrd="0" presId="urn:microsoft.com/office/officeart/2005/8/layout/vList2"/>
    <dgm:cxn modelId="{B59B9A31-325C-45EA-8635-000CB69E5312}" srcId="{6647FC66-1672-4982-9DF3-F24A1447E1C5}" destId="{59D09670-81A1-465B-B5C6-EA342FD393A6}" srcOrd="0" destOrd="0" parTransId="{F7C4CCBE-D2B3-45AA-82C4-3CA7B452EF09}" sibTransId="{15875E6E-793C-4719-9CEF-3A36C953D3B0}"/>
    <dgm:cxn modelId="{4408A931-CE06-4F56-9193-57BF0ED2E68A}" type="presOf" srcId="{59D09670-81A1-465B-B5C6-EA342FD393A6}" destId="{5DF812D2-5D11-449A-B836-D2D8E1753B83}" srcOrd="0" destOrd="0" presId="urn:microsoft.com/office/officeart/2005/8/layout/vList2"/>
    <dgm:cxn modelId="{8856F162-C81E-4CF3-A340-DAAE61B26E53}" srcId="{6647FC66-1672-4982-9DF3-F24A1447E1C5}" destId="{10BA40BF-378E-45FC-B4BC-437FFBC29659}" srcOrd="4" destOrd="0" parTransId="{B048BB27-ECA4-4BAF-8B46-DBCCAA0CFB72}" sibTransId="{8D9409E2-AD33-4EE7-8087-E4D1BDF0D7EF}"/>
    <dgm:cxn modelId="{4FC7A24A-622E-4FC5-8324-64EBBE1E9034}" type="presOf" srcId="{6647FC66-1672-4982-9DF3-F24A1447E1C5}" destId="{376B7F96-06C2-4C4E-AE06-DCBA68941BF7}" srcOrd="0" destOrd="0" presId="urn:microsoft.com/office/officeart/2005/8/layout/vList2"/>
    <dgm:cxn modelId="{28D80880-08DF-4A74-B801-BC3A0A383A90}" type="presOf" srcId="{10BA40BF-378E-45FC-B4BC-437FFBC29659}" destId="{EFD404DC-9F9A-4026-899C-0B34EE6D549B}" srcOrd="0" destOrd="0" presId="urn:microsoft.com/office/officeart/2005/8/layout/vList2"/>
    <dgm:cxn modelId="{5A9E538B-A4C2-4613-9786-01B9E054D64A}" type="presOf" srcId="{CA51ECE9-656C-4A45-A542-8829327CF2A2}" destId="{4B654EFC-8163-43E3-95C8-21FC8B58FB2A}" srcOrd="0" destOrd="0" presId="urn:microsoft.com/office/officeart/2005/8/layout/vList2"/>
    <dgm:cxn modelId="{75E37CA5-2B1B-4378-AD11-BB430E5E8E87}" srcId="{6647FC66-1672-4982-9DF3-F24A1447E1C5}" destId="{C21AE4EC-5B66-4C84-8C65-D409C7B4EA92}" srcOrd="2" destOrd="0" parTransId="{DA268FA0-8733-4789-BA12-26165B9D5703}" sibTransId="{D256D5B4-7617-40E6-ACED-6573E56FFB2C}"/>
    <dgm:cxn modelId="{5C5798D0-FB9F-43A4-B111-C2671E66B299}" srcId="{6647FC66-1672-4982-9DF3-F24A1447E1C5}" destId="{CA51ECE9-656C-4A45-A542-8829327CF2A2}" srcOrd="3" destOrd="0" parTransId="{F33FDF1E-FF06-4843-8F68-C9BE7351B4B5}" sibTransId="{367E2A39-CD30-419E-9117-F6468D07631F}"/>
    <dgm:cxn modelId="{106475E4-0F9B-435B-AC94-1974C87182BB}" type="presOf" srcId="{C21AE4EC-5B66-4C84-8C65-D409C7B4EA92}" destId="{6CA5FDC1-7232-4095-82D8-331A789EF3FF}" srcOrd="0" destOrd="0" presId="urn:microsoft.com/office/officeart/2005/8/layout/vList2"/>
    <dgm:cxn modelId="{4D2FA0F3-3542-4ED1-86A2-81816B7F6EA3}" srcId="{6647FC66-1672-4982-9DF3-F24A1447E1C5}" destId="{B0E60EB7-2EEC-4DEE-94FA-FC2C411CACE8}" srcOrd="1" destOrd="0" parTransId="{AA1E63A2-9C74-47EF-B8FA-F43558E459EC}" sibTransId="{D4B05E5C-4121-49BA-9F6B-90BA4C49B244}"/>
    <dgm:cxn modelId="{A0BD29D2-F39C-495C-8DCC-E165E0E95B15}" type="presParOf" srcId="{376B7F96-06C2-4C4E-AE06-DCBA68941BF7}" destId="{5DF812D2-5D11-449A-B836-D2D8E1753B83}" srcOrd="0" destOrd="0" presId="urn:microsoft.com/office/officeart/2005/8/layout/vList2"/>
    <dgm:cxn modelId="{529CFEFB-C49A-4532-90C4-A43DD452B4FC}" type="presParOf" srcId="{376B7F96-06C2-4C4E-AE06-DCBA68941BF7}" destId="{ECEF75B4-E491-4293-A47F-6C29506E47F8}" srcOrd="1" destOrd="0" presId="urn:microsoft.com/office/officeart/2005/8/layout/vList2"/>
    <dgm:cxn modelId="{C16915CE-A78A-4312-9078-219DDB45F3FE}" type="presParOf" srcId="{376B7F96-06C2-4C4E-AE06-DCBA68941BF7}" destId="{258AFACC-6C15-43F8-9DCA-0C347D7CBFD1}" srcOrd="2" destOrd="0" presId="urn:microsoft.com/office/officeart/2005/8/layout/vList2"/>
    <dgm:cxn modelId="{99FBDA69-EE07-4487-B2E5-CD0F73F20733}" type="presParOf" srcId="{376B7F96-06C2-4C4E-AE06-DCBA68941BF7}" destId="{357DA7A6-02F8-455C-A671-04010F7ACC1C}" srcOrd="3" destOrd="0" presId="urn:microsoft.com/office/officeart/2005/8/layout/vList2"/>
    <dgm:cxn modelId="{A9271134-E5A1-4F0D-BF26-400C74F77DC4}" type="presParOf" srcId="{376B7F96-06C2-4C4E-AE06-DCBA68941BF7}" destId="{6CA5FDC1-7232-4095-82D8-331A789EF3FF}" srcOrd="4" destOrd="0" presId="urn:microsoft.com/office/officeart/2005/8/layout/vList2"/>
    <dgm:cxn modelId="{923BF8FC-588F-45B1-BD80-A4C208EAE8F3}" type="presParOf" srcId="{376B7F96-06C2-4C4E-AE06-DCBA68941BF7}" destId="{494625D1-913A-4E91-8A75-DDE8ACFB8239}" srcOrd="5" destOrd="0" presId="urn:microsoft.com/office/officeart/2005/8/layout/vList2"/>
    <dgm:cxn modelId="{F9EDFBAB-90DE-464F-BD89-69B073B37E41}" type="presParOf" srcId="{376B7F96-06C2-4C4E-AE06-DCBA68941BF7}" destId="{4B654EFC-8163-43E3-95C8-21FC8B58FB2A}" srcOrd="6" destOrd="0" presId="urn:microsoft.com/office/officeart/2005/8/layout/vList2"/>
    <dgm:cxn modelId="{B70318B9-D6B6-4205-BCEB-416DD4A6D480}" type="presParOf" srcId="{376B7F96-06C2-4C4E-AE06-DCBA68941BF7}" destId="{3EECE303-EE97-4FF9-8ECD-63968F72EB1D}" srcOrd="7" destOrd="0" presId="urn:microsoft.com/office/officeart/2005/8/layout/vList2"/>
    <dgm:cxn modelId="{B750961F-877F-4D7D-8291-C8850B1A01D1}" type="presParOf" srcId="{376B7F96-06C2-4C4E-AE06-DCBA68941BF7}" destId="{EFD404DC-9F9A-4026-899C-0B34EE6D549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B2AF503-BF64-4006-B1B2-98133503E2C1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7E27FEF8-CA9F-436B-89F2-1164D49DC88A}">
      <dgm:prSet/>
      <dgm:spPr/>
      <dgm:t>
        <a:bodyPr/>
        <a:lstStyle/>
        <a:p>
          <a:pPr rtl="0"/>
          <a:r>
            <a:rPr lang="en-US"/>
            <a:t>2. strofa</a:t>
          </a:r>
        </a:p>
      </dgm:t>
    </dgm:pt>
    <dgm:pt modelId="{8EF9C8A0-C59A-4669-B97F-4E8FD0E1E094}" type="parTrans" cxnId="{2D818BD6-2EC0-4C59-936C-B50E1C2A9724}">
      <dgm:prSet/>
      <dgm:spPr/>
      <dgm:t>
        <a:bodyPr/>
        <a:lstStyle/>
        <a:p>
          <a:endParaRPr lang="en-US"/>
        </a:p>
      </dgm:t>
    </dgm:pt>
    <dgm:pt modelId="{36474FB0-FD5E-4F30-A9FC-06BB8C1593BC}" type="sibTrans" cxnId="{2D818BD6-2EC0-4C59-936C-B50E1C2A9724}">
      <dgm:prSet/>
      <dgm:spPr/>
      <dgm:t>
        <a:bodyPr/>
        <a:lstStyle/>
        <a:p>
          <a:endParaRPr lang="en-US"/>
        </a:p>
      </dgm:t>
    </dgm:pt>
    <dgm:pt modelId="{BBDB1FAC-EE26-4F92-B188-1B44CA9753D7}">
      <dgm:prSet/>
      <dgm:spPr/>
      <dgm:t>
        <a:bodyPr/>
        <a:lstStyle/>
        <a:p>
          <a:pPr rtl="0"/>
          <a:r>
            <a:rPr lang="en-US" dirty="0" err="1"/>
            <a:t>Sadržina</a:t>
          </a:r>
          <a:r>
            <a:rPr lang="en-US" dirty="0"/>
            <a:t> (</a:t>
          </a:r>
          <a:r>
            <a:rPr lang="en-US" dirty="0" err="1"/>
            <a:t>značenje</a:t>
          </a:r>
          <a:r>
            <a:rPr lang="en-US" dirty="0"/>
            <a:t>): </a:t>
          </a:r>
          <a:r>
            <a:rPr lang="sr-Latn-ME" dirty="0"/>
            <a:t>l</a:t>
          </a:r>
          <a:r>
            <a:rPr lang="en-US" dirty="0" err="1"/>
            <a:t>jubavna</a:t>
          </a:r>
          <a:r>
            <a:rPr lang="en-US" dirty="0"/>
            <a:t> </a:t>
          </a:r>
          <a:r>
            <a:rPr lang="en-US" dirty="0" err="1"/>
            <a:t>patnja</a:t>
          </a:r>
          <a:endParaRPr lang="en-US" dirty="0"/>
        </a:p>
      </dgm:t>
    </dgm:pt>
    <dgm:pt modelId="{FADD34D9-A541-4A9B-A0DF-32A11CD48309}" type="parTrans" cxnId="{69A8804C-FB61-4E0B-A098-261BC870D595}">
      <dgm:prSet/>
      <dgm:spPr/>
      <dgm:t>
        <a:bodyPr/>
        <a:lstStyle/>
        <a:p>
          <a:endParaRPr lang="en-US"/>
        </a:p>
      </dgm:t>
    </dgm:pt>
    <dgm:pt modelId="{C38CF742-DBB3-48E6-85D1-4CA9E77C9736}" type="sibTrans" cxnId="{69A8804C-FB61-4E0B-A098-261BC870D595}">
      <dgm:prSet/>
      <dgm:spPr/>
      <dgm:t>
        <a:bodyPr/>
        <a:lstStyle/>
        <a:p>
          <a:endParaRPr lang="en-US"/>
        </a:p>
      </dgm:t>
    </dgm:pt>
    <dgm:pt modelId="{3D7470C4-FDD9-4267-9097-956F737E04C0}">
      <dgm:prSet/>
      <dgm:spPr/>
      <dgm:t>
        <a:bodyPr/>
        <a:lstStyle/>
        <a:p>
          <a:pPr rtl="0"/>
          <a:r>
            <a:rPr lang="en-US" dirty="0" err="1"/>
            <a:t>Osnovni</a:t>
          </a:r>
          <a:r>
            <a:rPr lang="en-US" dirty="0"/>
            <a:t> </a:t>
          </a:r>
          <a:r>
            <a:rPr lang="en-US" dirty="0" err="1"/>
            <a:t>motiv</a:t>
          </a:r>
          <a:r>
            <a:rPr lang="en-US" dirty="0"/>
            <a:t>: </a:t>
          </a:r>
          <a:r>
            <a:rPr lang="sr-Latn-ME" dirty="0"/>
            <a:t>b</a:t>
          </a:r>
          <a:r>
            <a:rPr lang="en-US" dirty="0" err="1"/>
            <a:t>laženstvo</a:t>
          </a:r>
          <a:endParaRPr lang="en-US" dirty="0"/>
        </a:p>
      </dgm:t>
    </dgm:pt>
    <dgm:pt modelId="{9717BFB7-C3B9-466F-B437-12A0332076B2}" type="parTrans" cxnId="{08B7227D-C974-40D9-BB11-137E8E5D5A4D}">
      <dgm:prSet/>
      <dgm:spPr/>
      <dgm:t>
        <a:bodyPr/>
        <a:lstStyle/>
        <a:p>
          <a:endParaRPr lang="en-US"/>
        </a:p>
      </dgm:t>
    </dgm:pt>
    <dgm:pt modelId="{EE64F7B5-2F4C-497A-87AD-96C4692F9D18}" type="sibTrans" cxnId="{08B7227D-C974-40D9-BB11-137E8E5D5A4D}">
      <dgm:prSet/>
      <dgm:spPr/>
      <dgm:t>
        <a:bodyPr/>
        <a:lstStyle/>
        <a:p>
          <a:endParaRPr lang="en-US"/>
        </a:p>
      </dgm:t>
    </dgm:pt>
    <dgm:pt modelId="{AAD4755E-35F9-42AF-A8BE-D93D1E8D3DD7}">
      <dgm:prSet/>
      <dgm:spPr/>
      <dgm:t>
        <a:bodyPr/>
        <a:lstStyle/>
        <a:p>
          <a:pPr rtl="0"/>
          <a:r>
            <a:rPr lang="en-US" dirty="0" err="1"/>
            <a:t>Tematski</a:t>
          </a:r>
          <a:r>
            <a:rPr lang="en-US" dirty="0"/>
            <a:t> </a:t>
          </a:r>
          <a:r>
            <a:rPr lang="en-US" dirty="0" err="1"/>
            <a:t>motivi</a:t>
          </a:r>
          <a:r>
            <a:rPr lang="en-US" dirty="0"/>
            <a:t>: </a:t>
          </a:r>
          <a:r>
            <a:rPr lang="sr-Latn-ME" dirty="0"/>
            <a:t>p</a:t>
          </a:r>
          <a:r>
            <a:rPr lang="en-US" dirty="0" err="1"/>
            <a:t>atnja</a:t>
          </a:r>
          <a:endParaRPr lang="en-US" dirty="0"/>
        </a:p>
      </dgm:t>
    </dgm:pt>
    <dgm:pt modelId="{02D84C0B-061C-492F-A4A3-A47F7BB55532}" type="parTrans" cxnId="{A625AFB3-C69C-4D8C-9933-03E8C9696219}">
      <dgm:prSet/>
      <dgm:spPr/>
      <dgm:t>
        <a:bodyPr/>
        <a:lstStyle/>
        <a:p>
          <a:endParaRPr lang="en-US"/>
        </a:p>
      </dgm:t>
    </dgm:pt>
    <dgm:pt modelId="{FC80A9DB-03B7-4F7C-AC47-D8DBCCC53FF6}" type="sibTrans" cxnId="{A625AFB3-C69C-4D8C-9933-03E8C9696219}">
      <dgm:prSet/>
      <dgm:spPr/>
      <dgm:t>
        <a:bodyPr/>
        <a:lstStyle/>
        <a:p>
          <a:endParaRPr lang="en-US"/>
        </a:p>
      </dgm:t>
    </dgm:pt>
    <dgm:pt modelId="{A43B3DEF-372B-4A1C-B56D-C85FD202182D}">
      <dgm:prSet/>
      <dgm:spPr/>
      <dgm:t>
        <a:bodyPr/>
        <a:lstStyle/>
        <a:p>
          <a:pPr rtl="0"/>
          <a:r>
            <a:rPr lang="en-US" dirty="0" err="1"/>
            <a:t>Dopunski</a:t>
          </a:r>
          <a:r>
            <a:rPr lang="en-US" dirty="0"/>
            <a:t> </a:t>
          </a:r>
          <a:r>
            <a:rPr lang="en-US" dirty="0" err="1"/>
            <a:t>motivi</a:t>
          </a:r>
          <a:r>
            <a:rPr lang="en-US" dirty="0"/>
            <a:t>: </a:t>
          </a:r>
          <a:r>
            <a:rPr lang="en-US" dirty="0" err="1"/>
            <a:t>luk</a:t>
          </a:r>
          <a:r>
            <a:rPr lang="en-US" dirty="0"/>
            <a:t>, </a:t>
          </a:r>
          <a:r>
            <a:rPr lang="en-US" dirty="0" err="1"/>
            <a:t>str</a:t>
          </a:r>
          <a:r>
            <a:rPr lang="sr-Latn-ME" dirty="0"/>
            <a:t>ij</a:t>
          </a:r>
          <a:r>
            <a:rPr lang="en-US" dirty="0" err="1"/>
            <a:t>ela</a:t>
          </a:r>
          <a:endParaRPr lang="en-US" dirty="0"/>
        </a:p>
      </dgm:t>
    </dgm:pt>
    <dgm:pt modelId="{B3530963-58CE-40D4-A008-E99ED9319E0D}" type="parTrans" cxnId="{F5C85443-5890-44D6-82C0-41B0104F64DF}">
      <dgm:prSet/>
      <dgm:spPr/>
      <dgm:t>
        <a:bodyPr/>
        <a:lstStyle/>
        <a:p>
          <a:endParaRPr lang="en-US"/>
        </a:p>
      </dgm:t>
    </dgm:pt>
    <dgm:pt modelId="{BDCAC5F8-11A8-403C-B0D1-27884B859DEA}" type="sibTrans" cxnId="{F5C85443-5890-44D6-82C0-41B0104F64DF}">
      <dgm:prSet/>
      <dgm:spPr/>
      <dgm:t>
        <a:bodyPr/>
        <a:lstStyle/>
        <a:p>
          <a:endParaRPr lang="en-US"/>
        </a:p>
      </dgm:t>
    </dgm:pt>
    <dgm:pt modelId="{B92D06BE-4DED-4B69-BE23-4BBE928EB36B}" type="pres">
      <dgm:prSet presAssocID="{EB2AF503-BF64-4006-B1B2-98133503E2C1}" presName="linear" presStyleCnt="0">
        <dgm:presLayoutVars>
          <dgm:animLvl val="lvl"/>
          <dgm:resizeHandles val="exact"/>
        </dgm:presLayoutVars>
      </dgm:prSet>
      <dgm:spPr/>
    </dgm:pt>
    <dgm:pt modelId="{0E94F20D-85C7-4C7F-BDDE-4946B66C66B3}" type="pres">
      <dgm:prSet presAssocID="{7E27FEF8-CA9F-436B-89F2-1164D49DC88A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99C65E8B-394B-4E1B-BCBB-CE384CFE0ECB}" type="pres">
      <dgm:prSet presAssocID="{36474FB0-FD5E-4F30-A9FC-06BB8C1593BC}" presName="spacer" presStyleCnt="0"/>
      <dgm:spPr/>
    </dgm:pt>
    <dgm:pt modelId="{154B5719-BCC8-461B-A6C2-70FB35A64D16}" type="pres">
      <dgm:prSet presAssocID="{BBDB1FAC-EE26-4F92-B188-1B44CA9753D7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0E4AA0D8-916F-451A-90B4-D03A78DC9DA5}" type="pres">
      <dgm:prSet presAssocID="{C38CF742-DBB3-48E6-85D1-4CA9E77C9736}" presName="spacer" presStyleCnt="0"/>
      <dgm:spPr/>
    </dgm:pt>
    <dgm:pt modelId="{99CFCB90-B82D-4D6E-9A3D-914164592CE1}" type="pres">
      <dgm:prSet presAssocID="{3D7470C4-FDD9-4267-9097-956F737E04C0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B771A823-17BC-4631-BC0A-32955307DF50}" type="pres">
      <dgm:prSet presAssocID="{EE64F7B5-2F4C-497A-87AD-96C4692F9D18}" presName="spacer" presStyleCnt="0"/>
      <dgm:spPr/>
    </dgm:pt>
    <dgm:pt modelId="{D1F5BB5D-A9A6-4DCC-B116-0B4FB81F00D8}" type="pres">
      <dgm:prSet presAssocID="{AAD4755E-35F9-42AF-A8BE-D93D1E8D3DD7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CABFD8D1-7E2F-4447-84A0-D7EACF978F52}" type="pres">
      <dgm:prSet presAssocID="{FC80A9DB-03B7-4F7C-AC47-D8DBCCC53FF6}" presName="spacer" presStyleCnt="0"/>
      <dgm:spPr/>
    </dgm:pt>
    <dgm:pt modelId="{671F9B29-552A-4FB3-8D70-10BF2C473CD0}" type="pres">
      <dgm:prSet presAssocID="{A43B3DEF-372B-4A1C-B56D-C85FD202182D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6275DB05-3E1A-4F9B-B22C-1642376F3F0C}" type="presOf" srcId="{BBDB1FAC-EE26-4F92-B188-1B44CA9753D7}" destId="{154B5719-BCC8-461B-A6C2-70FB35A64D16}" srcOrd="0" destOrd="0" presId="urn:microsoft.com/office/officeart/2005/8/layout/vList2"/>
    <dgm:cxn modelId="{CC38F610-5364-4E75-99D0-5C0EF93F004F}" type="presOf" srcId="{AAD4755E-35F9-42AF-A8BE-D93D1E8D3DD7}" destId="{D1F5BB5D-A9A6-4DCC-B116-0B4FB81F00D8}" srcOrd="0" destOrd="0" presId="urn:microsoft.com/office/officeart/2005/8/layout/vList2"/>
    <dgm:cxn modelId="{2629B31E-7516-47AF-9EA3-67ABBF358BCF}" type="presOf" srcId="{EB2AF503-BF64-4006-B1B2-98133503E2C1}" destId="{B92D06BE-4DED-4B69-BE23-4BBE928EB36B}" srcOrd="0" destOrd="0" presId="urn:microsoft.com/office/officeart/2005/8/layout/vList2"/>
    <dgm:cxn modelId="{F5C85443-5890-44D6-82C0-41B0104F64DF}" srcId="{EB2AF503-BF64-4006-B1B2-98133503E2C1}" destId="{A43B3DEF-372B-4A1C-B56D-C85FD202182D}" srcOrd="4" destOrd="0" parTransId="{B3530963-58CE-40D4-A008-E99ED9319E0D}" sibTransId="{BDCAC5F8-11A8-403C-B0D1-27884B859DEA}"/>
    <dgm:cxn modelId="{F9BF1C6A-6915-4B28-8AF0-3F67ABBF6A78}" type="presOf" srcId="{A43B3DEF-372B-4A1C-B56D-C85FD202182D}" destId="{671F9B29-552A-4FB3-8D70-10BF2C473CD0}" srcOrd="0" destOrd="0" presId="urn:microsoft.com/office/officeart/2005/8/layout/vList2"/>
    <dgm:cxn modelId="{69A8804C-FB61-4E0B-A098-261BC870D595}" srcId="{EB2AF503-BF64-4006-B1B2-98133503E2C1}" destId="{BBDB1FAC-EE26-4F92-B188-1B44CA9753D7}" srcOrd="1" destOrd="0" parTransId="{FADD34D9-A541-4A9B-A0DF-32A11CD48309}" sibTransId="{C38CF742-DBB3-48E6-85D1-4CA9E77C9736}"/>
    <dgm:cxn modelId="{08B7227D-C974-40D9-BB11-137E8E5D5A4D}" srcId="{EB2AF503-BF64-4006-B1B2-98133503E2C1}" destId="{3D7470C4-FDD9-4267-9097-956F737E04C0}" srcOrd="2" destOrd="0" parTransId="{9717BFB7-C3B9-466F-B437-12A0332076B2}" sibTransId="{EE64F7B5-2F4C-497A-87AD-96C4692F9D18}"/>
    <dgm:cxn modelId="{FB71339C-7205-4C8A-9D89-7915F7BD6042}" type="presOf" srcId="{3D7470C4-FDD9-4267-9097-956F737E04C0}" destId="{99CFCB90-B82D-4D6E-9A3D-914164592CE1}" srcOrd="0" destOrd="0" presId="urn:microsoft.com/office/officeart/2005/8/layout/vList2"/>
    <dgm:cxn modelId="{A625AFB3-C69C-4D8C-9933-03E8C9696219}" srcId="{EB2AF503-BF64-4006-B1B2-98133503E2C1}" destId="{AAD4755E-35F9-42AF-A8BE-D93D1E8D3DD7}" srcOrd="3" destOrd="0" parTransId="{02D84C0B-061C-492F-A4A3-A47F7BB55532}" sibTransId="{FC80A9DB-03B7-4F7C-AC47-D8DBCCC53FF6}"/>
    <dgm:cxn modelId="{2D818BD6-2EC0-4C59-936C-B50E1C2A9724}" srcId="{EB2AF503-BF64-4006-B1B2-98133503E2C1}" destId="{7E27FEF8-CA9F-436B-89F2-1164D49DC88A}" srcOrd="0" destOrd="0" parTransId="{8EF9C8A0-C59A-4669-B97F-4E8FD0E1E094}" sibTransId="{36474FB0-FD5E-4F30-A9FC-06BB8C1593BC}"/>
    <dgm:cxn modelId="{ADEB5EF8-D71D-4D54-B05C-EA5B532602D7}" type="presOf" srcId="{7E27FEF8-CA9F-436B-89F2-1164D49DC88A}" destId="{0E94F20D-85C7-4C7F-BDDE-4946B66C66B3}" srcOrd="0" destOrd="0" presId="urn:microsoft.com/office/officeart/2005/8/layout/vList2"/>
    <dgm:cxn modelId="{585E48FF-2D30-4FAE-9AB3-AE00472CCB2C}" type="presParOf" srcId="{B92D06BE-4DED-4B69-BE23-4BBE928EB36B}" destId="{0E94F20D-85C7-4C7F-BDDE-4946B66C66B3}" srcOrd="0" destOrd="0" presId="urn:microsoft.com/office/officeart/2005/8/layout/vList2"/>
    <dgm:cxn modelId="{EDD1FC72-5FC3-4DE5-A641-119B171D6E73}" type="presParOf" srcId="{B92D06BE-4DED-4B69-BE23-4BBE928EB36B}" destId="{99C65E8B-394B-4E1B-BCBB-CE384CFE0ECB}" srcOrd="1" destOrd="0" presId="urn:microsoft.com/office/officeart/2005/8/layout/vList2"/>
    <dgm:cxn modelId="{C24E812D-2A02-4020-A51A-31A50B50C225}" type="presParOf" srcId="{B92D06BE-4DED-4B69-BE23-4BBE928EB36B}" destId="{154B5719-BCC8-461B-A6C2-70FB35A64D16}" srcOrd="2" destOrd="0" presId="urn:microsoft.com/office/officeart/2005/8/layout/vList2"/>
    <dgm:cxn modelId="{EFBD9A62-F016-47F0-9631-73FE885169C3}" type="presParOf" srcId="{B92D06BE-4DED-4B69-BE23-4BBE928EB36B}" destId="{0E4AA0D8-916F-451A-90B4-D03A78DC9DA5}" srcOrd="3" destOrd="0" presId="urn:microsoft.com/office/officeart/2005/8/layout/vList2"/>
    <dgm:cxn modelId="{1143A6B9-A22A-48FE-982E-09C21C4020A0}" type="presParOf" srcId="{B92D06BE-4DED-4B69-BE23-4BBE928EB36B}" destId="{99CFCB90-B82D-4D6E-9A3D-914164592CE1}" srcOrd="4" destOrd="0" presId="urn:microsoft.com/office/officeart/2005/8/layout/vList2"/>
    <dgm:cxn modelId="{48DDD43D-18C9-437E-9B29-793E8118709B}" type="presParOf" srcId="{B92D06BE-4DED-4B69-BE23-4BBE928EB36B}" destId="{B771A823-17BC-4631-BC0A-32955307DF50}" srcOrd="5" destOrd="0" presId="urn:microsoft.com/office/officeart/2005/8/layout/vList2"/>
    <dgm:cxn modelId="{FCFE8822-138D-4384-8884-EAAC15D13C2C}" type="presParOf" srcId="{B92D06BE-4DED-4B69-BE23-4BBE928EB36B}" destId="{D1F5BB5D-A9A6-4DCC-B116-0B4FB81F00D8}" srcOrd="6" destOrd="0" presId="urn:microsoft.com/office/officeart/2005/8/layout/vList2"/>
    <dgm:cxn modelId="{C34F6BCB-EA31-4DAF-AF2B-56EB7AE742DB}" type="presParOf" srcId="{B92D06BE-4DED-4B69-BE23-4BBE928EB36B}" destId="{CABFD8D1-7E2F-4447-84A0-D7EACF978F52}" srcOrd="7" destOrd="0" presId="urn:microsoft.com/office/officeart/2005/8/layout/vList2"/>
    <dgm:cxn modelId="{DA97E074-C84F-4C63-952B-0F68F86C057E}" type="presParOf" srcId="{B92D06BE-4DED-4B69-BE23-4BBE928EB36B}" destId="{671F9B29-552A-4FB3-8D70-10BF2C473CD0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0D3C34D-B89C-4B7E-B072-57FA372D7DAA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74B97186-1CB0-449B-A730-5F7257749CDF}">
      <dgm:prSet/>
      <dgm:spPr/>
      <dgm:t>
        <a:bodyPr/>
        <a:lstStyle/>
        <a:p>
          <a:pPr rtl="0"/>
          <a:r>
            <a:rPr lang="en-US"/>
            <a:t>3. strofa</a:t>
          </a:r>
        </a:p>
      </dgm:t>
    </dgm:pt>
    <dgm:pt modelId="{74060CEB-DDB1-4214-9AEC-91DBCD03F3CA}" type="parTrans" cxnId="{6D8B8BF5-3914-4C26-BC6F-83E34EB99119}">
      <dgm:prSet/>
      <dgm:spPr/>
      <dgm:t>
        <a:bodyPr/>
        <a:lstStyle/>
        <a:p>
          <a:endParaRPr lang="en-US"/>
        </a:p>
      </dgm:t>
    </dgm:pt>
    <dgm:pt modelId="{12287FED-169F-417E-A6E2-C92B2D352DA9}" type="sibTrans" cxnId="{6D8B8BF5-3914-4C26-BC6F-83E34EB99119}">
      <dgm:prSet/>
      <dgm:spPr/>
      <dgm:t>
        <a:bodyPr/>
        <a:lstStyle/>
        <a:p>
          <a:endParaRPr lang="en-US"/>
        </a:p>
      </dgm:t>
    </dgm:pt>
    <dgm:pt modelId="{80615C61-2922-403D-A7C9-2084DE2BFDE3}">
      <dgm:prSet/>
      <dgm:spPr/>
      <dgm:t>
        <a:bodyPr/>
        <a:lstStyle/>
        <a:p>
          <a:pPr rtl="0"/>
          <a:r>
            <a:rPr lang="en-US" dirty="0" err="1"/>
            <a:t>Sadržina</a:t>
          </a:r>
          <a:r>
            <a:rPr lang="en-US" dirty="0"/>
            <a:t> (</a:t>
          </a:r>
          <a:r>
            <a:rPr lang="en-US" dirty="0" err="1"/>
            <a:t>značenje</a:t>
          </a:r>
          <a:r>
            <a:rPr lang="en-US" dirty="0"/>
            <a:t>): </a:t>
          </a:r>
          <a:r>
            <a:rPr lang="sr-Latn-ME" dirty="0"/>
            <a:t>l</a:t>
          </a:r>
          <a:r>
            <a:rPr lang="en-US" dirty="0" err="1"/>
            <a:t>jubavna</a:t>
          </a:r>
          <a:r>
            <a:rPr lang="en-US" dirty="0"/>
            <a:t> </a:t>
          </a:r>
          <a:r>
            <a:rPr lang="en-US" dirty="0" err="1"/>
            <a:t>čežnja</a:t>
          </a:r>
          <a:endParaRPr lang="en-US" dirty="0"/>
        </a:p>
      </dgm:t>
    </dgm:pt>
    <dgm:pt modelId="{79C8F444-0E7F-4DA5-96E4-2C1BCB5B84EE}" type="parTrans" cxnId="{3BC68D4E-99E8-4AA8-B677-13FFA9F00567}">
      <dgm:prSet/>
      <dgm:spPr/>
      <dgm:t>
        <a:bodyPr/>
        <a:lstStyle/>
        <a:p>
          <a:endParaRPr lang="en-US"/>
        </a:p>
      </dgm:t>
    </dgm:pt>
    <dgm:pt modelId="{B4E0224C-97ED-4DB0-948C-BC4976AB5FF0}" type="sibTrans" cxnId="{3BC68D4E-99E8-4AA8-B677-13FFA9F00567}">
      <dgm:prSet/>
      <dgm:spPr/>
      <dgm:t>
        <a:bodyPr/>
        <a:lstStyle/>
        <a:p>
          <a:endParaRPr lang="en-US"/>
        </a:p>
      </dgm:t>
    </dgm:pt>
    <dgm:pt modelId="{12914651-0B22-492A-A549-B8CEE40057E4}">
      <dgm:prSet/>
      <dgm:spPr/>
      <dgm:t>
        <a:bodyPr/>
        <a:lstStyle/>
        <a:p>
          <a:pPr rtl="0"/>
          <a:r>
            <a:rPr lang="en-US"/>
            <a:t>Osnovni motiv: </a:t>
          </a:r>
          <a:r>
            <a:rPr lang="sr-Latn-ME"/>
            <a:t>b</a:t>
          </a:r>
          <a:r>
            <a:rPr lang="en-US"/>
            <a:t>laženstvo</a:t>
          </a:r>
        </a:p>
      </dgm:t>
    </dgm:pt>
    <dgm:pt modelId="{F402A91E-B966-49F9-887A-BE3665B383B5}" type="parTrans" cxnId="{3709E45C-DEE1-4F1A-95B6-5F61E698037E}">
      <dgm:prSet/>
      <dgm:spPr/>
      <dgm:t>
        <a:bodyPr/>
        <a:lstStyle/>
        <a:p>
          <a:endParaRPr lang="en-US"/>
        </a:p>
      </dgm:t>
    </dgm:pt>
    <dgm:pt modelId="{D73DB090-416C-45BA-B583-39F47E4966BD}" type="sibTrans" cxnId="{3709E45C-DEE1-4F1A-95B6-5F61E698037E}">
      <dgm:prSet/>
      <dgm:spPr/>
      <dgm:t>
        <a:bodyPr/>
        <a:lstStyle/>
        <a:p>
          <a:endParaRPr lang="en-US"/>
        </a:p>
      </dgm:t>
    </dgm:pt>
    <dgm:pt modelId="{6A6272ED-4E06-4311-9FD3-E963365FC438}">
      <dgm:prSet/>
      <dgm:spPr/>
      <dgm:t>
        <a:bodyPr/>
        <a:lstStyle/>
        <a:p>
          <a:pPr rtl="0"/>
          <a:r>
            <a:rPr lang="en-US"/>
            <a:t>Tematski motivi: </a:t>
          </a:r>
          <a:r>
            <a:rPr lang="sr-Latn-ME"/>
            <a:t>g</a:t>
          </a:r>
          <a:r>
            <a:rPr lang="en-US"/>
            <a:t>lasovi</a:t>
          </a:r>
        </a:p>
      </dgm:t>
    </dgm:pt>
    <dgm:pt modelId="{7D84C842-F948-45C6-92A0-075A97D09A0D}" type="parTrans" cxnId="{9D3FC01B-5423-4FD4-AB4E-9990292D9903}">
      <dgm:prSet/>
      <dgm:spPr/>
      <dgm:t>
        <a:bodyPr/>
        <a:lstStyle/>
        <a:p>
          <a:endParaRPr lang="en-US"/>
        </a:p>
      </dgm:t>
    </dgm:pt>
    <dgm:pt modelId="{164FD0FC-0B76-49B1-B4C7-C20131CCDC47}" type="sibTrans" cxnId="{9D3FC01B-5423-4FD4-AB4E-9990292D9903}">
      <dgm:prSet/>
      <dgm:spPr/>
      <dgm:t>
        <a:bodyPr/>
        <a:lstStyle/>
        <a:p>
          <a:endParaRPr lang="en-US"/>
        </a:p>
      </dgm:t>
    </dgm:pt>
    <dgm:pt modelId="{A7B27F0F-5DE3-494B-B713-D29C2B42CC70}">
      <dgm:prSet/>
      <dgm:spPr/>
      <dgm:t>
        <a:bodyPr/>
        <a:lstStyle/>
        <a:p>
          <a:pPr rtl="0"/>
          <a:r>
            <a:rPr lang="en-US"/>
            <a:t>Dopunski motivi: uzdah, žudnja, suze</a:t>
          </a:r>
        </a:p>
      </dgm:t>
    </dgm:pt>
    <dgm:pt modelId="{49BB54FB-68A4-4557-9D9A-A74F7ECCABD5}" type="parTrans" cxnId="{5819051A-4F77-4B39-9C45-1067145C65D0}">
      <dgm:prSet/>
      <dgm:spPr/>
      <dgm:t>
        <a:bodyPr/>
        <a:lstStyle/>
        <a:p>
          <a:endParaRPr lang="en-US"/>
        </a:p>
      </dgm:t>
    </dgm:pt>
    <dgm:pt modelId="{193B4C3A-8857-466C-AFCC-10B83D92F251}" type="sibTrans" cxnId="{5819051A-4F77-4B39-9C45-1067145C65D0}">
      <dgm:prSet/>
      <dgm:spPr/>
      <dgm:t>
        <a:bodyPr/>
        <a:lstStyle/>
        <a:p>
          <a:endParaRPr lang="en-US"/>
        </a:p>
      </dgm:t>
    </dgm:pt>
    <dgm:pt modelId="{C3DA79E4-7EB4-4716-B7FC-65C2C12C35FE}" type="pres">
      <dgm:prSet presAssocID="{50D3C34D-B89C-4B7E-B072-57FA372D7DAA}" presName="linear" presStyleCnt="0">
        <dgm:presLayoutVars>
          <dgm:animLvl val="lvl"/>
          <dgm:resizeHandles val="exact"/>
        </dgm:presLayoutVars>
      </dgm:prSet>
      <dgm:spPr/>
    </dgm:pt>
    <dgm:pt modelId="{2136F9F9-2C41-43A1-8A54-7C9A8BD4E498}" type="pres">
      <dgm:prSet presAssocID="{74B97186-1CB0-449B-A730-5F7257749CDF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37EF869A-2285-46EB-AA5A-E9E722D3B514}" type="pres">
      <dgm:prSet presAssocID="{12287FED-169F-417E-A6E2-C92B2D352DA9}" presName="spacer" presStyleCnt="0"/>
      <dgm:spPr/>
    </dgm:pt>
    <dgm:pt modelId="{6F87CAA3-6593-426F-9F5E-61D2D155166A}" type="pres">
      <dgm:prSet presAssocID="{80615C61-2922-403D-A7C9-2084DE2BFDE3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FAF612A2-B4CB-4E99-A767-CB1471C8C2FD}" type="pres">
      <dgm:prSet presAssocID="{B4E0224C-97ED-4DB0-948C-BC4976AB5FF0}" presName="spacer" presStyleCnt="0"/>
      <dgm:spPr/>
    </dgm:pt>
    <dgm:pt modelId="{FCD1373D-0C33-476E-8812-EB26158C8C11}" type="pres">
      <dgm:prSet presAssocID="{12914651-0B22-492A-A549-B8CEE40057E4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B389B7EC-2432-47DC-B78F-54198B88D08E}" type="pres">
      <dgm:prSet presAssocID="{D73DB090-416C-45BA-B583-39F47E4966BD}" presName="spacer" presStyleCnt="0"/>
      <dgm:spPr/>
    </dgm:pt>
    <dgm:pt modelId="{2E773A9A-A2F4-4EF3-A73A-F62A1D499A2A}" type="pres">
      <dgm:prSet presAssocID="{6A6272ED-4E06-4311-9FD3-E963365FC438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AAE0BC1A-795F-49D7-B1C2-7069C10D05CA}" type="pres">
      <dgm:prSet presAssocID="{164FD0FC-0B76-49B1-B4C7-C20131CCDC47}" presName="spacer" presStyleCnt="0"/>
      <dgm:spPr/>
    </dgm:pt>
    <dgm:pt modelId="{25CD7CB3-7B59-42D7-B63F-C0720C3F08F3}" type="pres">
      <dgm:prSet presAssocID="{A7B27F0F-5DE3-494B-B713-D29C2B42CC70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5819051A-4F77-4B39-9C45-1067145C65D0}" srcId="{50D3C34D-B89C-4B7E-B072-57FA372D7DAA}" destId="{A7B27F0F-5DE3-494B-B713-D29C2B42CC70}" srcOrd="4" destOrd="0" parTransId="{49BB54FB-68A4-4557-9D9A-A74F7ECCABD5}" sibTransId="{193B4C3A-8857-466C-AFCC-10B83D92F251}"/>
    <dgm:cxn modelId="{9D3FC01B-5423-4FD4-AB4E-9990292D9903}" srcId="{50D3C34D-B89C-4B7E-B072-57FA372D7DAA}" destId="{6A6272ED-4E06-4311-9FD3-E963365FC438}" srcOrd="3" destOrd="0" parTransId="{7D84C842-F948-45C6-92A0-075A97D09A0D}" sibTransId="{164FD0FC-0B76-49B1-B4C7-C20131CCDC47}"/>
    <dgm:cxn modelId="{3709E45C-DEE1-4F1A-95B6-5F61E698037E}" srcId="{50D3C34D-B89C-4B7E-B072-57FA372D7DAA}" destId="{12914651-0B22-492A-A549-B8CEE40057E4}" srcOrd="2" destOrd="0" parTransId="{F402A91E-B966-49F9-887A-BE3665B383B5}" sibTransId="{D73DB090-416C-45BA-B583-39F47E4966BD}"/>
    <dgm:cxn modelId="{3BC68D4E-99E8-4AA8-B677-13FFA9F00567}" srcId="{50D3C34D-B89C-4B7E-B072-57FA372D7DAA}" destId="{80615C61-2922-403D-A7C9-2084DE2BFDE3}" srcOrd="1" destOrd="0" parTransId="{79C8F444-0E7F-4DA5-96E4-2C1BCB5B84EE}" sibTransId="{B4E0224C-97ED-4DB0-948C-BC4976AB5FF0}"/>
    <dgm:cxn modelId="{CDEB6857-F503-4597-9F25-362F7962D320}" type="presOf" srcId="{74B97186-1CB0-449B-A730-5F7257749CDF}" destId="{2136F9F9-2C41-43A1-8A54-7C9A8BD4E498}" srcOrd="0" destOrd="0" presId="urn:microsoft.com/office/officeart/2005/8/layout/vList2"/>
    <dgm:cxn modelId="{FC2D307D-6C61-4354-A106-7F7DB7A1FB12}" type="presOf" srcId="{A7B27F0F-5DE3-494B-B713-D29C2B42CC70}" destId="{25CD7CB3-7B59-42D7-B63F-C0720C3F08F3}" srcOrd="0" destOrd="0" presId="urn:microsoft.com/office/officeart/2005/8/layout/vList2"/>
    <dgm:cxn modelId="{BE68008F-2A67-4D92-B5B0-287D4A865390}" type="presOf" srcId="{6A6272ED-4E06-4311-9FD3-E963365FC438}" destId="{2E773A9A-A2F4-4EF3-A73A-F62A1D499A2A}" srcOrd="0" destOrd="0" presId="urn:microsoft.com/office/officeart/2005/8/layout/vList2"/>
    <dgm:cxn modelId="{15E3B6A3-2888-4238-9E4F-BA497C54D2EB}" type="presOf" srcId="{80615C61-2922-403D-A7C9-2084DE2BFDE3}" destId="{6F87CAA3-6593-426F-9F5E-61D2D155166A}" srcOrd="0" destOrd="0" presId="urn:microsoft.com/office/officeart/2005/8/layout/vList2"/>
    <dgm:cxn modelId="{E6BA26BF-E644-4EC4-B017-E43C3594E90D}" type="presOf" srcId="{50D3C34D-B89C-4B7E-B072-57FA372D7DAA}" destId="{C3DA79E4-7EB4-4716-B7FC-65C2C12C35FE}" srcOrd="0" destOrd="0" presId="urn:microsoft.com/office/officeart/2005/8/layout/vList2"/>
    <dgm:cxn modelId="{6D8B8BF5-3914-4C26-BC6F-83E34EB99119}" srcId="{50D3C34D-B89C-4B7E-B072-57FA372D7DAA}" destId="{74B97186-1CB0-449B-A730-5F7257749CDF}" srcOrd="0" destOrd="0" parTransId="{74060CEB-DDB1-4214-9AEC-91DBCD03F3CA}" sibTransId="{12287FED-169F-417E-A6E2-C92B2D352DA9}"/>
    <dgm:cxn modelId="{C4450AFC-12D0-441D-947F-59CE5E1348AD}" type="presOf" srcId="{12914651-0B22-492A-A549-B8CEE40057E4}" destId="{FCD1373D-0C33-476E-8812-EB26158C8C11}" srcOrd="0" destOrd="0" presId="urn:microsoft.com/office/officeart/2005/8/layout/vList2"/>
    <dgm:cxn modelId="{0AB47FEC-E131-4670-B300-864D58D2D69F}" type="presParOf" srcId="{C3DA79E4-7EB4-4716-B7FC-65C2C12C35FE}" destId="{2136F9F9-2C41-43A1-8A54-7C9A8BD4E498}" srcOrd="0" destOrd="0" presId="urn:microsoft.com/office/officeart/2005/8/layout/vList2"/>
    <dgm:cxn modelId="{992E08CF-9598-46EA-9417-E3B538F048BD}" type="presParOf" srcId="{C3DA79E4-7EB4-4716-B7FC-65C2C12C35FE}" destId="{37EF869A-2285-46EB-AA5A-E9E722D3B514}" srcOrd="1" destOrd="0" presId="urn:microsoft.com/office/officeart/2005/8/layout/vList2"/>
    <dgm:cxn modelId="{D144C32D-FD23-45C9-A207-7CA7AEDEA54A}" type="presParOf" srcId="{C3DA79E4-7EB4-4716-B7FC-65C2C12C35FE}" destId="{6F87CAA3-6593-426F-9F5E-61D2D155166A}" srcOrd="2" destOrd="0" presId="urn:microsoft.com/office/officeart/2005/8/layout/vList2"/>
    <dgm:cxn modelId="{0EBDE1EF-CE66-4BF9-B698-D72ACF3133F5}" type="presParOf" srcId="{C3DA79E4-7EB4-4716-B7FC-65C2C12C35FE}" destId="{FAF612A2-B4CB-4E99-A767-CB1471C8C2FD}" srcOrd="3" destOrd="0" presId="urn:microsoft.com/office/officeart/2005/8/layout/vList2"/>
    <dgm:cxn modelId="{3B8294C0-8138-44D0-B945-E64D7B01AC5F}" type="presParOf" srcId="{C3DA79E4-7EB4-4716-B7FC-65C2C12C35FE}" destId="{FCD1373D-0C33-476E-8812-EB26158C8C11}" srcOrd="4" destOrd="0" presId="urn:microsoft.com/office/officeart/2005/8/layout/vList2"/>
    <dgm:cxn modelId="{41BAF638-B7B7-4E89-AE6F-512092F3E14C}" type="presParOf" srcId="{C3DA79E4-7EB4-4716-B7FC-65C2C12C35FE}" destId="{B389B7EC-2432-47DC-B78F-54198B88D08E}" srcOrd="5" destOrd="0" presId="urn:microsoft.com/office/officeart/2005/8/layout/vList2"/>
    <dgm:cxn modelId="{1AC50442-3A39-4A1F-BFE3-7CB7ECEB4244}" type="presParOf" srcId="{C3DA79E4-7EB4-4716-B7FC-65C2C12C35FE}" destId="{2E773A9A-A2F4-4EF3-A73A-F62A1D499A2A}" srcOrd="6" destOrd="0" presId="urn:microsoft.com/office/officeart/2005/8/layout/vList2"/>
    <dgm:cxn modelId="{491FA95E-9B21-4480-B9F1-02B532B1E217}" type="presParOf" srcId="{C3DA79E4-7EB4-4716-B7FC-65C2C12C35FE}" destId="{AAE0BC1A-795F-49D7-B1C2-7069C10D05CA}" srcOrd="7" destOrd="0" presId="urn:microsoft.com/office/officeart/2005/8/layout/vList2"/>
    <dgm:cxn modelId="{254A68F0-852D-4B03-B626-9745D9E56B38}" type="presParOf" srcId="{C3DA79E4-7EB4-4716-B7FC-65C2C12C35FE}" destId="{25CD7CB3-7B59-42D7-B63F-C0720C3F08F3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E807BAC-8FBC-4A01-B509-4419CF2B425D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/>
      <dgm:spPr/>
      <dgm:t>
        <a:bodyPr/>
        <a:lstStyle/>
        <a:p>
          <a:endParaRPr lang="en-US"/>
        </a:p>
      </dgm:t>
    </dgm:pt>
    <dgm:pt modelId="{B6D05113-F2AE-4E9F-9478-D4C8CAD95A20}">
      <dgm:prSet/>
      <dgm:spPr/>
      <dgm:t>
        <a:bodyPr/>
        <a:lstStyle/>
        <a:p>
          <a:pPr rtl="0"/>
          <a:r>
            <a:rPr lang="en-US"/>
            <a:t>4. strofa</a:t>
          </a:r>
        </a:p>
      </dgm:t>
    </dgm:pt>
    <dgm:pt modelId="{2671A341-8101-4EE1-B8B1-B36E8E655335}" type="parTrans" cxnId="{FFAF1146-3A74-44EF-915A-C8BF3958634C}">
      <dgm:prSet/>
      <dgm:spPr/>
      <dgm:t>
        <a:bodyPr/>
        <a:lstStyle/>
        <a:p>
          <a:endParaRPr lang="en-US"/>
        </a:p>
      </dgm:t>
    </dgm:pt>
    <dgm:pt modelId="{29CCC85C-C301-4F85-86DD-0CAB931651E7}" type="sibTrans" cxnId="{FFAF1146-3A74-44EF-915A-C8BF3958634C}">
      <dgm:prSet/>
      <dgm:spPr/>
      <dgm:t>
        <a:bodyPr/>
        <a:lstStyle/>
        <a:p>
          <a:endParaRPr lang="en-US"/>
        </a:p>
      </dgm:t>
    </dgm:pt>
    <dgm:pt modelId="{C5846877-4805-47FD-BE4C-BDC22DF40C14}">
      <dgm:prSet/>
      <dgm:spPr/>
      <dgm:t>
        <a:bodyPr/>
        <a:lstStyle/>
        <a:p>
          <a:pPr rtl="0"/>
          <a:r>
            <a:rPr lang="en-US"/>
            <a:t>Sadržina (značenje): </a:t>
          </a:r>
          <a:r>
            <a:rPr lang="sr-Latn-ME"/>
            <a:t>pj</a:t>
          </a:r>
          <a:r>
            <a:rPr lang="en-US"/>
            <a:t>esma o ljubavi</a:t>
          </a:r>
        </a:p>
      </dgm:t>
    </dgm:pt>
    <dgm:pt modelId="{CB60D832-8091-4BC0-B726-C5F090B22181}" type="parTrans" cxnId="{F9AFF019-1589-4FA6-971F-6EBF62D478C5}">
      <dgm:prSet/>
      <dgm:spPr/>
      <dgm:t>
        <a:bodyPr/>
        <a:lstStyle/>
        <a:p>
          <a:endParaRPr lang="en-US"/>
        </a:p>
      </dgm:t>
    </dgm:pt>
    <dgm:pt modelId="{8DA1BB01-AEEC-4019-AE24-18F2387724B1}" type="sibTrans" cxnId="{F9AFF019-1589-4FA6-971F-6EBF62D478C5}">
      <dgm:prSet/>
      <dgm:spPr/>
      <dgm:t>
        <a:bodyPr/>
        <a:lstStyle/>
        <a:p>
          <a:endParaRPr lang="en-US"/>
        </a:p>
      </dgm:t>
    </dgm:pt>
    <dgm:pt modelId="{BC46AACA-2958-497E-A318-65D28372ACDC}">
      <dgm:prSet/>
      <dgm:spPr/>
      <dgm:t>
        <a:bodyPr/>
        <a:lstStyle/>
        <a:p>
          <a:pPr rtl="0"/>
          <a:r>
            <a:rPr lang="en-US"/>
            <a:t>Osnovni motiv: </a:t>
          </a:r>
          <a:r>
            <a:rPr lang="sr-Latn-ME"/>
            <a:t>b</a:t>
          </a:r>
          <a:r>
            <a:rPr lang="en-US"/>
            <a:t>laženstvo</a:t>
          </a:r>
        </a:p>
      </dgm:t>
    </dgm:pt>
    <dgm:pt modelId="{E0D7F50B-4DB5-4293-8F4F-030546C92211}" type="parTrans" cxnId="{C87AE3C8-4FD1-491E-9B4C-81AEFBBD2B80}">
      <dgm:prSet/>
      <dgm:spPr/>
      <dgm:t>
        <a:bodyPr/>
        <a:lstStyle/>
        <a:p>
          <a:endParaRPr lang="en-US"/>
        </a:p>
      </dgm:t>
    </dgm:pt>
    <dgm:pt modelId="{BAA51BF3-6E24-468C-9432-AF9A74331DA1}" type="sibTrans" cxnId="{C87AE3C8-4FD1-491E-9B4C-81AEFBBD2B80}">
      <dgm:prSet/>
      <dgm:spPr/>
      <dgm:t>
        <a:bodyPr/>
        <a:lstStyle/>
        <a:p>
          <a:endParaRPr lang="en-US"/>
        </a:p>
      </dgm:t>
    </dgm:pt>
    <dgm:pt modelId="{EEAABC6F-09A8-4EB0-BF0B-FC83DC0F69FA}">
      <dgm:prSet/>
      <dgm:spPr/>
      <dgm:t>
        <a:bodyPr/>
        <a:lstStyle/>
        <a:p>
          <a:pPr rtl="0"/>
          <a:r>
            <a:rPr lang="en-US"/>
            <a:t>Tematski motivi: </a:t>
          </a:r>
          <a:r>
            <a:rPr lang="sr-Latn-ME"/>
            <a:t>h</a:t>
          </a:r>
          <a:r>
            <a:rPr lang="en-US"/>
            <a:t>artija</a:t>
          </a:r>
        </a:p>
      </dgm:t>
    </dgm:pt>
    <dgm:pt modelId="{20CB21E2-E58B-4FB3-A389-D61323ED23D0}" type="parTrans" cxnId="{7CF64272-9566-4D73-A0FB-923635391243}">
      <dgm:prSet/>
      <dgm:spPr/>
      <dgm:t>
        <a:bodyPr/>
        <a:lstStyle/>
        <a:p>
          <a:endParaRPr lang="en-US"/>
        </a:p>
      </dgm:t>
    </dgm:pt>
    <dgm:pt modelId="{C3D35C5D-2818-429C-B56F-97D9284895A4}" type="sibTrans" cxnId="{7CF64272-9566-4D73-A0FB-923635391243}">
      <dgm:prSet/>
      <dgm:spPr/>
      <dgm:t>
        <a:bodyPr/>
        <a:lstStyle/>
        <a:p>
          <a:endParaRPr lang="en-US"/>
        </a:p>
      </dgm:t>
    </dgm:pt>
    <dgm:pt modelId="{D0D2CEFD-642C-4139-8284-1C0B60E8B9B9}">
      <dgm:prSet/>
      <dgm:spPr/>
      <dgm:t>
        <a:bodyPr/>
        <a:lstStyle/>
        <a:p>
          <a:pPr rtl="0"/>
          <a:r>
            <a:rPr lang="en-US"/>
            <a:t>Dopunski motivi: </a:t>
          </a:r>
          <a:r>
            <a:rPr lang="sr-Latn-ME"/>
            <a:t>m</a:t>
          </a:r>
          <a:r>
            <a:rPr lang="en-US"/>
            <a:t>isao</a:t>
          </a:r>
        </a:p>
      </dgm:t>
    </dgm:pt>
    <dgm:pt modelId="{D79E7637-41CD-41B1-8B44-E461C863EE23}" type="parTrans" cxnId="{184563D8-4630-45B4-9F61-E0E15D2D07FC}">
      <dgm:prSet/>
      <dgm:spPr/>
      <dgm:t>
        <a:bodyPr/>
        <a:lstStyle/>
        <a:p>
          <a:endParaRPr lang="en-US"/>
        </a:p>
      </dgm:t>
    </dgm:pt>
    <dgm:pt modelId="{14EECD79-8969-4510-BB7F-6E53EE8E69A0}" type="sibTrans" cxnId="{184563D8-4630-45B4-9F61-E0E15D2D07FC}">
      <dgm:prSet/>
      <dgm:spPr/>
      <dgm:t>
        <a:bodyPr/>
        <a:lstStyle/>
        <a:p>
          <a:endParaRPr lang="en-US"/>
        </a:p>
      </dgm:t>
    </dgm:pt>
    <dgm:pt modelId="{F1668F42-1B86-41AD-874E-00A3E7EB7CE6}" type="pres">
      <dgm:prSet presAssocID="{9E807BAC-8FBC-4A01-B509-4419CF2B425D}" presName="linear" presStyleCnt="0">
        <dgm:presLayoutVars>
          <dgm:animLvl val="lvl"/>
          <dgm:resizeHandles val="exact"/>
        </dgm:presLayoutVars>
      </dgm:prSet>
      <dgm:spPr/>
    </dgm:pt>
    <dgm:pt modelId="{95CB97A4-E29A-44F6-A149-BC06AB775450}" type="pres">
      <dgm:prSet presAssocID="{B6D05113-F2AE-4E9F-9478-D4C8CAD95A20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C4CA3B02-366B-4CFC-8AD2-03C1A53C48FE}" type="pres">
      <dgm:prSet presAssocID="{29CCC85C-C301-4F85-86DD-0CAB931651E7}" presName="spacer" presStyleCnt="0"/>
      <dgm:spPr/>
    </dgm:pt>
    <dgm:pt modelId="{B2AABFB5-5DDB-4035-A8E0-A946C4D1BC83}" type="pres">
      <dgm:prSet presAssocID="{C5846877-4805-47FD-BE4C-BDC22DF40C14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748792F2-EE8F-46B7-BF01-4AD20E1FB700}" type="pres">
      <dgm:prSet presAssocID="{8DA1BB01-AEEC-4019-AE24-18F2387724B1}" presName="spacer" presStyleCnt="0"/>
      <dgm:spPr/>
    </dgm:pt>
    <dgm:pt modelId="{A863E9AC-003E-4475-AC94-776B1072622C}" type="pres">
      <dgm:prSet presAssocID="{BC46AACA-2958-497E-A318-65D28372ACDC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BE202826-42B1-4C9D-A0DC-72BE46EB8D3F}" type="pres">
      <dgm:prSet presAssocID="{BAA51BF3-6E24-468C-9432-AF9A74331DA1}" presName="spacer" presStyleCnt="0"/>
      <dgm:spPr/>
    </dgm:pt>
    <dgm:pt modelId="{5AE9102B-E717-424C-BC6E-F656FC31FBD3}" type="pres">
      <dgm:prSet presAssocID="{EEAABC6F-09A8-4EB0-BF0B-FC83DC0F69FA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B48130D3-07FF-4562-838F-2773968375D0}" type="pres">
      <dgm:prSet presAssocID="{C3D35C5D-2818-429C-B56F-97D9284895A4}" presName="spacer" presStyleCnt="0"/>
      <dgm:spPr/>
    </dgm:pt>
    <dgm:pt modelId="{3D7A0AEE-BD49-402E-9490-058A7CCC5336}" type="pres">
      <dgm:prSet presAssocID="{D0D2CEFD-642C-4139-8284-1C0B60E8B9B9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AF7F6405-A74F-4727-A51E-3082DEF48DE6}" type="presOf" srcId="{D0D2CEFD-642C-4139-8284-1C0B60E8B9B9}" destId="{3D7A0AEE-BD49-402E-9490-058A7CCC5336}" srcOrd="0" destOrd="0" presId="urn:microsoft.com/office/officeart/2005/8/layout/vList2"/>
    <dgm:cxn modelId="{F9AFF019-1589-4FA6-971F-6EBF62D478C5}" srcId="{9E807BAC-8FBC-4A01-B509-4419CF2B425D}" destId="{C5846877-4805-47FD-BE4C-BDC22DF40C14}" srcOrd="1" destOrd="0" parTransId="{CB60D832-8091-4BC0-B726-C5F090B22181}" sibTransId="{8DA1BB01-AEEC-4019-AE24-18F2387724B1}"/>
    <dgm:cxn modelId="{6DCD8235-85F6-4A36-939C-15F3C95D2008}" type="presOf" srcId="{9E807BAC-8FBC-4A01-B509-4419CF2B425D}" destId="{F1668F42-1B86-41AD-874E-00A3E7EB7CE6}" srcOrd="0" destOrd="0" presId="urn:microsoft.com/office/officeart/2005/8/layout/vList2"/>
    <dgm:cxn modelId="{FFAF1146-3A74-44EF-915A-C8BF3958634C}" srcId="{9E807BAC-8FBC-4A01-B509-4419CF2B425D}" destId="{B6D05113-F2AE-4E9F-9478-D4C8CAD95A20}" srcOrd="0" destOrd="0" parTransId="{2671A341-8101-4EE1-B8B1-B36E8E655335}" sibTransId="{29CCC85C-C301-4F85-86DD-0CAB931651E7}"/>
    <dgm:cxn modelId="{7CF64272-9566-4D73-A0FB-923635391243}" srcId="{9E807BAC-8FBC-4A01-B509-4419CF2B425D}" destId="{EEAABC6F-09A8-4EB0-BF0B-FC83DC0F69FA}" srcOrd="3" destOrd="0" parTransId="{20CB21E2-E58B-4FB3-A389-D61323ED23D0}" sibTransId="{C3D35C5D-2818-429C-B56F-97D9284895A4}"/>
    <dgm:cxn modelId="{98AD487F-4233-474D-A50F-F253BC01FFA1}" type="presOf" srcId="{BC46AACA-2958-497E-A318-65D28372ACDC}" destId="{A863E9AC-003E-4475-AC94-776B1072622C}" srcOrd="0" destOrd="0" presId="urn:microsoft.com/office/officeart/2005/8/layout/vList2"/>
    <dgm:cxn modelId="{7118A59A-7917-48FD-9935-BCEDCEF629C4}" type="presOf" srcId="{EEAABC6F-09A8-4EB0-BF0B-FC83DC0F69FA}" destId="{5AE9102B-E717-424C-BC6E-F656FC31FBD3}" srcOrd="0" destOrd="0" presId="urn:microsoft.com/office/officeart/2005/8/layout/vList2"/>
    <dgm:cxn modelId="{C87AE3C8-4FD1-491E-9B4C-81AEFBBD2B80}" srcId="{9E807BAC-8FBC-4A01-B509-4419CF2B425D}" destId="{BC46AACA-2958-497E-A318-65D28372ACDC}" srcOrd="2" destOrd="0" parTransId="{E0D7F50B-4DB5-4293-8F4F-030546C92211}" sibTransId="{BAA51BF3-6E24-468C-9432-AF9A74331DA1}"/>
    <dgm:cxn modelId="{792E13CB-F534-4556-9310-436FD408B7B4}" type="presOf" srcId="{C5846877-4805-47FD-BE4C-BDC22DF40C14}" destId="{B2AABFB5-5DDB-4035-A8E0-A946C4D1BC83}" srcOrd="0" destOrd="0" presId="urn:microsoft.com/office/officeart/2005/8/layout/vList2"/>
    <dgm:cxn modelId="{29DBD2CB-EDC1-4368-BE8F-2AD5E182B20E}" type="presOf" srcId="{B6D05113-F2AE-4E9F-9478-D4C8CAD95A20}" destId="{95CB97A4-E29A-44F6-A149-BC06AB775450}" srcOrd="0" destOrd="0" presId="urn:microsoft.com/office/officeart/2005/8/layout/vList2"/>
    <dgm:cxn modelId="{184563D8-4630-45B4-9F61-E0E15D2D07FC}" srcId="{9E807BAC-8FBC-4A01-B509-4419CF2B425D}" destId="{D0D2CEFD-642C-4139-8284-1C0B60E8B9B9}" srcOrd="4" destOrd="0" parTransId="{D79E7637-41CD-41B1-8B44-E461C863EE23}" sibTransId="{14EECD79-8969-4510-BB7F-6E53EE8E69A0}"/>
    <dgm:cxn modelId="{33193F9F-DC3D-4D02-9F8F-5007EDD7D045}" type="presParOf" srcId="{F1668F42-1B86-41AD-874E-00A3E7EB7CE6}" destId="{95CB97A4-E29A-44F6-A149-BC06AB775450}" srcOrd="0" destOrd="0" presId="urn:microsoft.com/office/officeart/2005/8/layout/vList2"/>
    <dgm:cxn modelId="{A72AD832-1A69-40A9-918E-6C39C48B8C2C}" type="presParOf" srcId="{F1668F42-1B86-41AD-874E-00A3E7EB7CE6}" destId="{C4CA3B02-366B-4CFC-8AD2-03C1A53C48FE}" srcOrd="1" destOrd="0" presId="urn:microsoft.com/office/officeart/2005/8/layout/vList2"/>
    <dgm:cxn modelId="{C2FFDBF0-C2A4-4DC6-BC8E-9160A8BEFDB7}" type="presParOf" srcId="{F1668F42-1B86-41AD-874E-00A3E7EB7CE6}" destId="{B2AABFB5-5DDB-4035-A8E0-A946C4D1BC83}" srcOrd="2" destOrd="0" presId="urn:microsoft.com/office/officeart/2005/8/layout/vList2"/>
    <dgm:cxn modelId="{27984213-9CFA-4B33-B907-32A7EBBFEA48}" type="presParOf" srcId="{F1668F42-1B86-41AD-874E-00A3E7EB7CE6}" destId="{748792F2-EE8F-46B7-BF01-4AD20E1FB700}" srcOrd="3" destOrd="0" presId="urn:microsoft.com/office/officeart/2005/8/layout/vList2"/>
    <dgm:cxn modelId="{2923D198-0CD7-4277-B8A6-1EA83D0AA07E}" type="presParOf" srcId="{F1668F42-1B86-41AD-874E-00A3E7EB7CE6}" destId="{A863E9AC-003E-4475-AC94-776B1072622C}" srcOrd="4" destOrd="0" presId="urn:microsoft.com/office/officeart/2005/8/layout/vList2"/>
    <dgm:cxn modelId="{482F9188-B97E-4886-9CDC-73B1C327D77C}" type="presParOf" srcId="{F1668F42-1B86-41AD-874E-00A3E7EB7CE6}" destId="{BE202826-42B1-4C9D-A0DC-72BE46EB8D3F}" srcOrd="5" destOrd="0" presId="urn:microsoft.com/office/officeart/2005/8/layout/vList2"/>
    <dgm:cxn modelId="{D3AC8F02-5616-442E-AA0B-C183AD87D2F3}" type="presParOf" srcId="{F1668F42-1B86-41AD-874E-00A3E7EB7CE6}" destId="{5AE9102B-E717-424C-BC6E-F656FC31FBD3}" srcOrd="6" destOrd="0" presId="urn:microsoft.com/office/officeart/2005/8/layout/vList2"/>
    <dgm:cxn modelId="{DE6A66D7-B060-4A9D-A9EC-27A820F14A6E}" type="presParOf" srcId="{F1668F42-1B86-41AD-874E-00A3E7EB7CE6}" destId="{B48130D3-07FF-4562-838F-2773968375D0}" srcOrd="7" destOrd="0" presId="urn:microsoft.com/office/officeart/2005/8/layout/vList2"/>
    <dgm:cxn modelId="{BBBA6B75-9E88-4208-9592-11C530413D8A}" type="presParOf" srcId="{F1668F42-1B86-41AD-874E-00A3E7EB7CE6}" destId="{3D7A0AEE-BD49-402E-9490-058A7CCC533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AEC7D2C-DDB5-4C4F-9DFA-C7308084EEDD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73DB0A9-E9E4-43BF-87DD-6390CAE734FA}">
      <dgm:prSet/>
      <dgm:spPr/>
      <dgm:t>
        <a:bodyPr/>
        <a:lstStyle/>
        <a:p>
          <a:pPr rtl="0"/>
          <a:endParaRPr lang="en-US"/>
        </a:p>
      </dgm:t>
    </dgm:pt>
    <dgm:pt modelId="{B268850F-8F4F-4389-BF31-C4212201A781}" type="parTrans" cxnId="{E655D62E-1F61-42D8-86D5-D9E7CCA87FB6}">
      <dgm:prSet/>
      <dgm:spPr/>
      <dgm:t>
        <a:bodyPr/>
        <a:lstStyle/>
        <a:p>
          <a:endParaRPr lang="en-US"/>
        </a:p>
      </dgm:t>
    </dgm:pt>
    <dgm:pt modelId="{EA8A6108-F85E-453A-BC30-981AC478B984}" type="sibTrans" cxnId="{E655D62E-1F61-42D8-86D5-D9E7CCA87FB6}">
      <dgm:prSet/>
      <dgm:spPr/>
      <dgm:t>
        <a:bodyPr/>
        <a:lstStyle/>
        <a:p>
          <a:endParaRPr lang="en-US"/>
        </a:p>
      </dgm:t>
    </dgm:pt>
    <dgm:pt modelId="{FAC2EECD-437F-40B6-B22F-975B6CF029B5}">
      <dgm:prSet/>
      <dgm:spPr/>
      <dgm:t>
        <a:bodyPr/>
        <a:lstStyle/>
        <a:p>
          <a:pPr rtl="0"/>
          <a:r>
            <a:rPr lang="en-US"/>
            <a:t>P</a:t>
          </a:r>
          <a:r>
            <a:rPr lang="sr-Latn-ME"/>
            <a:t>j</a:t>
          </a:r>
          <a:r>
            <a:rPr lang="en-US"/>
            <a:t>esma je isp</a:t>
          </a:r>
          <a:r>
            <a:rPr lang="sr-Latn-ME"/>
            <a:t>j</a:t>
          </a:r>
          <a:r>
            <a:rPr lang="en-US"/>
            <a:t>evana u obliku soneta, lirskog oblika koji je nastao u Italiji a Petrarka ga usavršio i učinio da postane vrlo popularan u svim evropskim zemljama.</a:t>
          </a:r>
        </a:p>
      </dgm:t>
    </dgm:pt>
    <dgm:pt modelId="{903E87A2-D00C-4824-8571-2F15907FA0A7}" type="parTrans" cxnId="{FF4C9F09-EBA6-40C3-9DD9-C819F2961DC9}">
      <dgm:prSet/>
      <dgm:spPr/>
      <dgm:t>
        <a:bodyPr/>
        <a:lstStyle/>
        <a:p>
          <a:endParaRPr lang="en-US"/>
        </a:p>
      </dgm:t>
    </dgm:pt>
    <dgm:pt modelId="{0CC38548-67A3-4F87-9761-86D5BD9F1ED1}" type="sibTrans" cxnId="{FF4C9F09-EBA6-40C3-9DD9-C819F2961DC9}">
      <dgm:prSet/>
      <dgm:spPr/>
      <dgm:t>
        <a:bodyPr/>
        <a:lstStyle/>
        <a:p>
          <a:endParaRPr lang="en-US"/>
        </a:p>
      </dgm:t>
    </dgm:pt>
    <dgm:pt modelId="{058B5AB8-45A8-4F79-AF25-ECCAD70D04DC}">
      <dgm:prSet/>
      <dgm:spPr/>
      <dgm:t>
        <a:bodyPr/>
        <a:lstStyle/>
        <a:p>
          <a:pPr rtl="0"/>
          <a:r>
            <a:rPr lang="en-US"/>
            <a:t>Sonet ima strogo određen oblik koji se uglavnom zadržao od Petrarke do danas uz manja odstupanja u nekim književnostima</a:t>
          </a:r>
          <a:r>
            <a:rPr lang="sr-Latn-ME"/>
            <a:t>.</a:t>
          </a:r>
          <a:endParaRPr lang="en-US"/>
        </a:p>
      </dgm:t>
    </dgm:pt>
    <dgm:pt modelId="{AB56E9E1-4C0E-44A5-A8FD-F59A0CD7D502}" type="parTrans" cxnId="{F7C39F7D-FA2D-4EB5-9A33-EF029B302B84}">
      <dgm:prSet/>
      <dgm:spPr/>
      <dgm:t>
        <a:bodyPr/>
        <a:lstStyle/>
        <a:p>
          <a:endParaRPr lang="en-US"/>
        </a:p>
      </dgm:t>
    </dgm:pt>
    <dgm:pt modelId="{FECC0291-BD9E-4558-AFDE-BD7F1A6A2A97}" type="sibTrans" cxnId="{F7C39F7D-FA2D-4EB5-9A33-EF029B302B84}">
      <dgm:prSet/>
      <dgm:spPr/>
      <dgm:t>
        <a:bodyPr/>
        <a:lstStyle/>
        <a:p>
          <a:endParaRPr lang="en-US"/>
        </a:p>
      </dgm:t>
    </dgm:pt>
    <dgm:pt modelId="{4267C838-2147-4802-BA91-7C6CFA634458}">
      <dgm:prSet/>
      <dgm:spPr/>
      <dgm:t>
        <a:bodyPr/>
        <a:lstStyle/>
        <a:p>
          <a:pPr rtl="0"/>
          <a:r>
            <a:rPr lang="sr-Latn-ME"/>
            <a:t>Č</a:t>
          </a:r>
          <a:r>
            <a:rPr lang="en-US"/>
            <a:t>etrnaest stihova raspoređenih u</a:t>
          </a:r>
        </a:p>
      </dgm:t>
    </dgm:pt>
    <dgm:pt modelId="{150E644A-0049-42CD-AE8E-ACCA5877BDB3}" type="parTrans" cxnId="{F699353E-0630-4C5E-98B2-74FF45D7C3D7}">
      <dgm:prSet/>
      <dgm:spPr/>
      <dgm:t>
        <a:bodyPr/>
        <a:lstStyle/>
        <a:p>
          <a:endParaRPr lang="en-US"/>
        </a:p>
      </dgm:t>
    </dgm:pt>
    <dgm:pt modelId="{BAEDD808-15D5-480A-BDD3-65416348CBB9}" type="sibTrans" cxnId="{F699353E-0630-4C5E-98B2-74FF45D7C3D7}">
      <dgm:prSet/>
      <dgm:spPr/>
      <dgm:t>
        <a:bodyPr/>
        <a:lstStyle/>
        <a:p>
          <a:endParaRPr lang="en-US"/>
        </a:p>
      </dgm:t>
    </dgm:pt>
    <dgm:pt modelId="{AF079433-1D13-4F35-A5FB-F75DF21F63F0}">
      <dgm:prSet/>
      <dgm:spPr/>
      <dgm:t>
        <a:bodyPr/>
        <a:lstStyle/>
        <a:p>
          <a:pPr rtl="0"/>
          <a:r>
            <a:rPr lang="en-US" b="1"/>
            <a:t>dva katrena (strofa od četiri stiha)</a:t>
          </a:r>
          <a:endParaRPr lang="en-US"/>
        </a:p>
      </dgm:t>
    </dgm:pt>
    <dgm:pt modelId="{AA4DBFD8-993B-43DA-93AD-6034DF4264D0}" type="parTrans" cxnId="{7E0DAF52-75C5-4808-98AB-134527016358}">
      <dgm:prSet/>
      <dgm:spPr/>
      <dgm:t>
        <a:bodyPr/>
        <a:lstStyle/>
        <a:p>
          <a:endParaRPr lang="en-US"/>
        </a:p>
      </dgm:t>
    </dgm:pt>
    <dgm:pt modelId="{09F35DAD-89DD-44E7-94F4-5E09E66382BF}" type="sibTrans" cxnId="{7E0DAF52-75C5-4808-98AB-134527016358}">
      <dgm:prSet/>
      <dgm:spPr/>
      <dgm:t>
        <a:bodyPr/>
        <a:lstStyle/>
        <a:p>
          <a:endParaRPr lang="en-US"/>
        </a:p>
      </dgm:t>
    </dgm:pt>
    <dgm:pt modelId="{74616264-CF13-46DE-B06E-0635C46E3D5C}">
      <dgm:prSet/>
      <dgm:spPr/>
      <dgm:t>
        <a:bodyPr/>
        <a:lstStyle/>
        <a:p>
          <a:pPr rtl="0"/>
          <a:r>
            <a:rPr lang="en-US" b="1"/>
            <a:t>i dv</a:t>
          </a:r>
          <a:r>
            <a:rPr lang="sr-Latn-ME" b="1"/>
            <a:t>ij</a:t>
          </a:r>
          <a:r>
            <a:rPr lang="en-US" b="1"/>
            <a:t>e tercine (strofa od tri stiha).</a:t>
          </a:r>
          <a:endParaRPr lang="en-US"/>
        </a:p>
      </dgm:t>
    </dgm:pt>
    <dgm:pt modelId="{6AA86559-CDDA-41EB-A8D9-3AA3808DE5D7}" type="parTrans" cxnId="{F82BEC4E-D595-47C2-B7FD-6037DE1676AD}">
      <dgm:prSet/>
      <dgm:spPr/>
      <dgm:t>
        <a:bodyPr/>
        <a:lstStyle/>
        <a:p>
          <a:endParaRPr lang="en-US"/>
        </a:p>
      </dgm:t>
    </dgm:pt>
    <dgm:pt modelId="{B19F414B-BE20-4CA0-8573-7248EDB324A8}" type="sibTrans" cxnId="{F82BEC4E-D595-47C2-B7FD-6037DE1676AD}">
      <dgm:prSet/>
      <dgm:spPr/>
      <dgm:t>
        <a:bodyPr/>
        <a:lstStyle/>
        <a:p>
          <a:endParaRPr lang="en-US"/>
        </a:p>
      </dgm:t>
    </dgm:pt>
    <dgm:pt modelId="{926E6143-2A83-4416-82FD-BA8B251A1234}" type="pres">
      <dgm:prSet presAssocID="{AAEC7D2C-DDB5-4C4F-9DFA-C7308084EEDD}" presName="Name0" presStyleCnt="0">
        <dgm:presLayoutVars>
          <dgm:dir/>
          <dgm:animLvl val="lvl"/>
          <dgm:resizeHandles val="exact"/>
        </dgm:presLayoutVars>
      </dgm:prSet>
      <dgm:spPr/>
    </dgm:pt>
    <dgm:pt modelId="{7C6DEC15-85B8-4FE4-862A-25893051C1DE}" type="pres">
      <dgm:prSet presAssocID="{473DB0A9-E9E4-43BF-87DD-6390CAE734FA}" presName="linNode" presStyleCnt="0"/>
      <dgm:spPr/>
    </dgm:pt>
    <dgm:pt modelId="{1B3FA4B8-B704-4D4B-8AC5-8F7E85A9A8E9}" type="pres">
      <dgm:prSet presAssocID="{473DB0A9-E9E4-43BF-87DD-6390CAE734FA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5E9E55FD-8DB9-4C92-A8DC-6B8C2B473BA1}" type="pres">
      <dgm:prSet presAssocID="{473DB0A9-E9E4-43BF-87DD-6390CAE734FA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FF4C9F09-EBA6-40C3-9DD9-C819F2961DC9}" srcId="{473DB0A9-E9E4-43BF-87DD-6390CAE734FA}" destId="{FAC2EECD-437F-40B6-B22F-975B6CF029B5}" srcOrd="0" destOrd="0" parTransId="{903E87A2-D00C-4824-8571-2F15907FA0A7}" sibTransId="{0CC38548-67A3-4F87-9761-86D5BD9F1ED1}"/>
    <dgm:cxn modelId="{2E3D5420-8569-4EF5-AFD4-ABE5A9092B4A}" type="presOf" srcId="{058B5AB8-45A8-4F79-AF25-ECCAD70D04DC}" destId="{5E9E55FD-8DB9-4C92-A8DC-6B8C2B473BA1}" srcOrd="0" destOrd="1" presId="urn:microsoft.com/office/officeart/2005/8/layout/vList5"/>
    <dgm:cxn modelId="{E655D62E-1F61-42D8-86D5-D9E7CCA87FB6}" srcId="{AAEC7D2C-DDB5-4C4F-9DFA-C7308084EEDD}" destId="{473DB0A9-E9E4-43BF-87DD-6390CAE734FA}" srcOrd="0" destOrd="0" parTransId="{B268850F-8F4F-4389-BF31-C4212201A781}" sibTransId="{EA8A6108-F85E-453A-BC30-981AC478B984}"/>
    <dgm:cxn modelId="{F699353E-0630-4C5E-98B2-74FF45D7C3D7}" srcId="{473DB0A9-E9E4-43BF-87DD-6390CAE734FA}" destId="{4267C838-2147-4802-BA91-7C6CFA634458}" srcOrd="2" destOrd="0" parTransId="{150E644A-0049-42CD-AE8E-ACCA5877BDB3}" sibTransId="{BAEDD808-15D5-480A-BDD3-65416348CBB9}"/>
    <dgm:cxn modelId="{F82BEC4E-D595-47C2-B7FD-6037DE1676AD}" srcId="{473DB0A9-E9E4-43BF-87DD-6390CAE734FA}" destId="{74616264-CF13-46DE-B06E-0635C46E3D5C}" srcOrd="4" destOrd="0" parTransId="{6AA86559-CDDA-41EB-A8D9-3AA3808DE5D7}" sibTransId="{B19F414B-BE20-4CA0-8573-7248EDB324A8}"/>
    <dgm:cxn modelId="{7E0DAF52-75C5-4808-98AB-134527016358}" srcId="{473DB0A9-E9E4-43BF-87DD-6390CAE734FA}" destId="{AF079433-1D13-4F35-A5FB-F75DF21F63F0}" srcOrd="3" destOrd="0" parTransId="{AA4DBFD8-993B-43DA-93AD-6034DF4264D0}" sibTransId="{09F35DAD-89DD-44E7-94F4-5E09E66382BF}"/>
    <dgm:cxn modelId="{82094273-C5D0-48E7-8B50-4788BCDBA148}" type="presOf" srcId="{AAEC7D2C-DDB5-4C4F-9DFA-C7308084EEDD}" destId="{926E6143-2A83-4416-82FD-BA8B251A1234}" srcOrd="0" destOrd="0" presId="urn:microsoft.com/office/officeart/2005/8/layout/vList5"/>
    <dgm:cxn modelId="{F7C39F7D-FA2D-4EB5-9A33-EF029B302B84}" srcId="{473DB0A9-E9E4-43BF-87DD-6390CAE734FA}" destId="{058B5AB8-45A8-4F79-AF25-ECCAD70D04DC}" srcOrd="1" destOrd="0" parTransId="{AB56E9E1-4C0E-44A5-A8FD-F59A0CD7D502}" sibTransId="{FECC0291-BD9E-4558-AFDE-BD7F1A6A2A97}"/>
    <dgm:cxn modelId="{97FCC99E-FC2C-4C97-8DC6-343A10AB8A47}" type="presOf" srcId="{AF079433-1D13-4F35-A5FB-F75DF21F63F0}" destId="{5E9E55FD-8DB9-4C92-A8DC-6B8C2B473BA1}" srcOrd="0" destOrd="3" presId="urn:microsoft.com/office/officeart/2005/8/layout/vList5"/>
    <dgm:cxn modelId="{E1958BB6-404A-4B03-B7F3-7A07C0CE806F}" type="presOf" srcId="{74616264-CF13-46DE-B06E-0635C46E3D5C}" destId="{5E9E55FD-8DB9-4C92-A8DC-6B8C2B473BA1}" srcOrd="0" destOrd="4" presId="urn:microsoft.com/office/officeart/2005/8/layout/vList5"/>
    <dgm:cxn modelId="{76B248D8-7D01-43A8-B68C-C6F0AB32F4FF}" type="presOf" srcId="{FAC2EECD-437F-40B6-B22F-975B6CF029B5}" destId="{5E9E55FD-8DB9-4C92-A8DC-6B8C2B473BA1}" srcOrd="0" destOrd="0" presId="urn:microsoft.com/office/officeart/2005/8/layout/vList5"/>
    <dgm:cxn modelId="{F5FDFEDA-4583-413D-B1F7-8B74E85DF94F}" type="presOf" srcId="{4267C838-2147-4802-BA91-7C6CFA634458}" destId="{5E9E55FD-8DB9-4C92-A8DC-6B8C2B473BA1}" srcOrd="0" destOrd="2" presId="urn:microsoft.com/office/officeart/2005/8/layout/vList5"/>
    <dgm:cxn modelId="{4B37FDEA-A7EB-4030-9009-8EA7311A9CAC}" type="presOf" srcId="{473DB0A9-E9E4-43BF-87DD-6390CAE734FA}" destId="{1B3FA4B8-B704-4D4B-8AC5-8F7E85A9A8E9}" srcOrd="0" destOrd="0" presId="urn:microsoft.com/office/officeart/2005/8/layout/vList5"/>
    <dgm:cxn modelId="{862BDD32-677D-452B-AB3C-377F22B097B5}" type="presParOf" srcId="{926E6143-2A83-4416-82FD-BA8B251A1234}" destId="{7C6DEC15-85B8-4FE4-862A-25893051C1DE}" srcOrd="0" destOrd="0" presId="urn:microsoft.com/office/officeart/2005/8/layout/vList5"/>
    <dgm:cxn modelId="{021AF7B0-6E1D-4291-BC18-20E7321168EB}" type="presParOf" srcId="{7C6DEC15-85B8-4FE4-862A-25893051C1DE}" destId="{1B3FA4B8-B704-4D4B-8AC5-8F7E85A9A8E9}" srcOrd="0" destOrd="0" presId="urn:microsoft.com/office/officeart/2005/8/layout/vList5"/>
    <dgm:cxn modelId="{42C142D6-B7DD-485D-8AE3-CF4561EF1B11}" type="presParOf" srcId="{7C6DEC15-85B8-4FE4-862A-25893051C1DE}" destId="{5E9E55FD-8DB9-4C92-A8DC-6B8C2B473BA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069889-453B-46DF-B515-6250AEA20160}">
      <dsp:nvSpPr>
        <dsp:cNvPr id="0" name=""/>
        <dsp:cNvSpPr/>
      </dsp:nvSpPr>
      <dsp:spPr>
        <a:xfrm rot="10800000">
          <a:off x="2092753" y="0"/>
          <a:ext cx="6992874" cy="132556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536" tIns="232410" rIns="433832" bIns="232410" numCol="1" spcCol="1270" anchor="ctr" anchorCtr="0">
          <a:noAutofit/>
        </a:bodyPr>
        <a:lstStyle/>
        <a:p>
          <a:pPr marL="0" lvl="0" indent="0" algn="ctr" defTabSz="2711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6100" kern="1200"/>
            <a:t>Petrarkizam </a:t>
          </a:r>
          <a:endParaRPr lang="en-US" sz="6100" kern="1200"/>
        </a:p>
      </dsp:txBody>
      <dsp:txXfrm rot="10800000">
        <a:off x="2424144" y="0"/>
        <a:ext cx="6661483" cy="1325563"/>
      </dsp:txXfrm>
    </dsp:sp>
    <dsp:sp modelId="{2CF1DCB6-4A45-4E5E-A1EE-AFD365887A99}">
      <dsp:nvSpPr>
        <dsp:cNvPr id="0" name=""/>
        <dsp:cNvSpPr/>
      </dsp:nvSpPr>
      <dsp:spPr>
        <a:xfrm>
          <a:off x="1429972" y="0"/>
          <a:ext cx="1325563" cy="1325563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0F7349-B7F3-4C9E-AA08-123B30A14DA4}">
      <dsp:nvSpPr>
        <dsp:cNvPr id="0" name=""/>
        <dsp:cNvSpPr/>
      </dsp:nvSpPr>
      <dsp:spPr>
        <a:xfrm>
          <a:off x="0" y="24980"/>
          <a:ext cx="10515600" cy="69556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doba - A - Vežu</a:t>
          </a:r>
        </a:p>
      </dsp:txBody>
      <dsp:txXfrm>
        <a:off x="33955" y="58935"/>
        <a:ext cx="10447690" cy="627655"/>
      </dsp:txXfrm>
    </dsp:sp>
    <dsp:sp modelId="{7A5E5017-D33B-40C3-BC09-6BDB273CC268}">
      <dsp:nvSpPr>
        <dsp:cNvPr id="0" name=""/>
        <dsp:cNvSpPr/>
      </dsp:nvSpPr>
      <dsp:spPr>
        <a:xfrm>
          <a:off x="0" y="804065"/>
          <a:ext cx="10515600" cy="69556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vreme - B mane</a:t>
          </a:r>
        </a:p>
      </dsp:txBody>
      <dsp:txXfrm>
        <a:off x="33955" y="838020"/>
        <a:ext cx="10447690" cy="627655"/>
      </dsp:txXfrm>
    </dsp:sp>
    <dsp:sp modelId="{597FEC39-78A8-47E4-87A3-56315482C4E1}">
      <dsp:nvSpPr>
        <dsp:cNvPr id="0" name=""/>
        <dsp:cNvSpPr/>
      </dsp:nvSpPr>
      <dsp:spPr>
        <a:xfrm>
          <a:off x="0" y="1583150"/>
          <a:ext cx="10515600" cy="69556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gde me - B - me</a:t>
          </a:r>
        </a:p>
      </dsp:txBody>
      <dsp:txXfrm>
        <a:off x="33955" y="1617105"/>
        <a:ext cx="10447690" cy="627655"/>
      </dsp:txXfrm>
    </dsp:sp>
    <dsp:sp modelId="{9EBF277D-297A-4814-8DC8-88856A6C85E5}">
      <dsp:nvSpPr>
        <dsp:cNvPr id="0" name=""/>
        <dsp:cNvSpPr/>
      </dsp:nvSpPr>
      <dsp:spPr>
        <a:xfrm>
          <a:off x="0" y="2362235"/>
          <a:ext cx="10515600" cy="69556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oba - A - sežu</a:t>
          </a:r>
        </a:p>
      </dsp:txBody>
      <dsp:txXfrm>
        <a:off x="33955" y="2396190"/>
        <a:ext cx="10447690" cy="62765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2C30A0-ACF1-4B62-BD56-B80EA9BE6B6D}">
      <dsp:nvSpPr>
        <dsp:cNvPr id="0" name=""/>
        <dsp:cNvSpPr/>
      </dsp:nvSpPr>
      <dsp:spPr>
        <a:xfrm>
          <a:off x="0" y="0"/>
          <a:ext cx="1325563" cy="132556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DF1C39-BE44-4B1D-816D-791D6D3D45D5}">
      <dsp:nvSpPr>
        <dsp:cNvPr id="0" name=""/>
        <dsp:cNvSpPr/>
      </dsp:nvSpPr>
      <dsp:spPr>
        <a:xfrm>
          <a:off x="662781" y="0"/>
          <a:ext cx="9852818" cy="13255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Raspored rima je karakterističan:</a:t>
          </a:r>
          <a:br>
            <a:rPr lang="en-US" sz="2000" kern="1200"/>
          </a:br>
          <a:r>
            <a:rPr lang="en-US" sz="2000" kern="1200"/>
            <a:t> </a:t>
          </a:r>
          <a:br>
            <a:rPr lang="en-US" sz="2000" kern="1200"/>
          </a:br>
          <a:r>
            <a:rPr lang="en-US" sz="2000" kern="1200"/>
            <a:t>U katrenima tercinama</a:t>
          </a:r>
          <a:br>
            <a:rPr lang="en-US" sz="2000" kern="1200"/>
          </a:br>
          <a:r>
            <a:rPr lang="en-US" sz="2000" kern="1200"/>
            <a:t> </a:t>
          </a:r>
        </a:p>
      </dsp:txBody>
      <dsp:txXfrm>
        <a:off x="662781" y="0"/>
        <a:ext cx="9852818" cy="132556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E8534C-7051-43F3-B614-8C5342CC374B}">
      <dsp:nvSpPr>
        <dsp:cNvPr id="0" name=""/>
        <dsp:cNvSpPr/>
      </dsp:nvSpPr>
      <dsp:spPr>
        <a:xfrm>
          <a:off x="0" y="7794"/>
          <a:ext cx="10515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700" kern="1200"/>
            <a:t>U trenucima</a:t>
          </a:r>
          <a:endParaRPr lang="en-US" sz="4700" kern="1200"/>
        </a:p>
      </dsp:txBody>
      <dsp:txXfrm>
        <a:off x="55030" y="62824"/>
        <a:ext cx="10405540" cy="1017235"/>
      </dsp:txXfrm>
    </dsp:sp>
    <dsp:sp modelId="{E33981DB-6EFF-40F1-A92A-096D80EB33E9}">
      <dsp:nvSpPr>
        <dsp:cNvPr id="0" name=""/>
        <dsp:cNvSpPr/>
      </dsp:nvSpPr>
      <dsp:spPr>
        <a:xfrm>
          <a:off x="0" y="1270449"/>
          <a:ext cx="10515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700" kern="1200"/>
        </a:p>
      </dsp:txBody>
      <dsp:txXfrm>
        <a:off x="55030" y="1325479"/>
        <a:ext cx="10405540" cy="1017235"/>
      </dsp:txXfrm>
    </dsp:sp>
    <dsp:sp modelId="{90E6B67D-04DE-42B8-81FB-5AB06E525363}">
      <dsp:nvSpPr>
        <dsp:cNvPr id="0" name=""/>
        <dsp:cNvSpPr/>
      </dsp:nvSpPr>
      <dsp:spPr>
        <a:xfrm>
          <a:off x="0" y="2397744"/>
          <a:ext cx="10515600" cy="1945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59690" rIns="334264" bIns="59690" numCol="1" spcCol="1270" anchor="t" anchorCtr="0">
          <a:noAutofit/>
        </a:bodyPr>
        <a:lstStyle/>
        <a:p>
          <a:pPr marL="285750" lvl="1" indent="-285750" algn="l" defTabSz="1644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3700" kern="1200"/>
            <a:t>koje - C - pišem</a:t>
          </a:r>
          <a:endParaRPr lang="en-US" sz="3700" kern="1200"/>
        </a:p>
        <a:p>
          <a:pPr marL="285750" lvl="1" indent="-285750" algn="l" defTabSz="1644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3700" kern="1200"/>
            <a:t>broja - D - moja</a:t>
          </a:r>
          <a:endParaRPr lang="en-US" sz="3700" kern="1200"/>
        </a:p>
        <a:p>
          <a:pPr marL="285750" lvl="1" indent="-285750" algn="l" defTabSz="1644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3700" kern="1200"/>
            <a:t>moje - C - više</a:t>
          </a:r>
          <a:endParaRPr lang="en-US" sz="3700" kern="1200"/>
        </a:p>
      </dsp:txBody>
      <dsp:txXfrm>
        <a:off x="0" y="2397744"/>
        <a:ext cx="10515600" cy="19458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BA543D-221F-4988-8039-1FFF00AFF5BE}">
      <dsp:nvSpPr>
        <dsp:cNvPr id="0" name=""/>
        <dsp:cNvSpPr/>
      </dsp:nvSpPr>
      <dsp:spPr>
        <a:xfrm>
          <a:off x="0" y="71469"/>
          <a:ext cx="10515600" cy="7956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Kanconijer govori o platonskoj ljubavi koju Frančesko Petrarka os</a:t>
          </a:r>
          <a:r>
            <a:rPr lang="sr-Latn-ME" sz="2000" kern="1200"/>
            <a:t>j</a:t>
          </a:r>
          <a:r>
            <a:rPr lang="en-US" sz="2000" kern="1200"/>
            <a:t>eća prema jednoj ženi za koju zna da mu je nedostižna. </a:t>
          </a:r>
        </a:p>
      </dsp:txBody>
      <dsp:txXfrm>
        <a:off x="38838" y="110307"/>
        <a:ext cx="10437924" cy="717924"/>
      </dsp:txXfrm>
    </dsp:sp>
    <dsp:sp modelId="{768D23C5-F1FD-4FD6-BDE7-7EF088D9EBC1}">
      <dsp:nvSpPr>
        <dsp:cNvPr id="0" name=""/>
        <dsp:cNvSpPr/>
      </dsp:nvSpPr>
      <dsp:spPr>
        <a:xfrm>
          <a:off x="0" y="924669"/>
          <a:ext cx="10515600" cy="7956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ME" sz="2000" kern="1200" dirty="0"/>
            <a:t>Dj</a:t>
          </a:r>
          <a:r>
            <a:rPr lang="en-US" sz="2000" kern="1200" dirty="0" err="1"/>
            <a:t>elo</a:t>
          </a:r>
          <a:r>
            <a:rPr lang="en-US" sz="2000" kern="1200" dirty="0"/>
            <a:t> </a:t>
          </a:r>
          <a:r>
            <a:rPr lang="en-US" sz="2000" kern="1200" dirty="0" err="1"/>
            <a:t>Kanconijer</a:t>
          </a:r>
          <a:r>
            <a:rPr lang="en-US" sz="2000" kern="1200" dirty="0"/>
            <a:t> je </a:t>
          </a:r>
          <a:r>
            <a:rPr lang="en-US" sz="2000" kern="1200" dirty="0" err="1"/>
            <a:t>poznato</a:t>
          </a:r>
          <a:r>
            <a:rPr lang="en-US" sz="2000" kern="1200" dirty="0"/>
            <a:t> </a:t>
          </a:r>
          <a:r>
            <a:rPr lang="en-US" sz="2000" kern="1200" dirty="0" err="1"/>
            <a:t>i</a:t>
          </a:r>
          <a:r>
            <a:rPr lang="en-US" sz="2000" kern="1200" dirty="0"/>
            <a:t> pod </a:t>
          </a:r>
          <a:r>
            <a:rPr lang="en-US" sz="2000" kern="1200" dirty="0" err="1"/>
            <a:t>nazivom</a:t>
          </a:r>
          <a:r>
            <a:rPr lang="en-US" sz="2000" kern="1200" dirty="0"/>
            <a:t> </a:t>
          </a:r>
          <a:r>
            <a:rPr lang="en-US" sz="2000" b="1" kern="1200" dirty="0" err="1"/>
            <a:t>Rasute</a:t>
          </a:r>
          <a:r>
            <a:rPr lang="en-US" sz="2000" b="1" kern="1200" dirty="0"/>
            <a:t> rime</a:t>
          </a:r>
          <a:r>
            <a:rPr lang="en-US" sz="2000" kern="1200" dirty="0"/>
            <a:t>  </a:t>
          </a:r>
          <a:r>
            <a:rPr lang="en-US" sz="2000" kern="1200" dirty="0" err="1"/>
            <a:t>ili</a:t>
          </a:r>
          <a:r>
            <a:rPr lang="en-US" sz="2000" kern="1200" dirty="0"/>
            <a:t> </a:t>
          </a:r>
          <a:r>
            <a:rPr lang="en-US" sz="2000" kern="1200" dirty="0" err="1"/>
            <a:t>samo</a:t>
          </a:r>
          <a:r>
            <a:rPr lang="en-US" sz="2000" kern="1200" dirty="0"/>
            <a:t> </a:t>
          </a:r>
          <a:r>
            <a:rPr lang="en-US" sz="2000" b="1" kern="1200" dirty="0"/>
            <a:t>Rime</a:t>
          </a:r>
          <a:r>
            <a:rPr lang="en-US" sz="2000" kern="1200" dirty="0"/>
            <a:t> </a:t>
          </a:r>
          <a:r>
            <a:rPr lang="en-US" sz="2000" kern="1200" dirty="0" err="1"/>
            <a:t>i</a:t>
          </a:r>
          <a:r>
            <a:rPr lang="en-US" sz="2000" kern="1200" dirty="0"/>
            <a:t>, </a:t>
          </a:r>
          <a:r>
            <a:rPr lang="en-US" sz="2000" kern="1200" dirty="0" err="1"/>
            <a:t>kako</a:t>
          </a:r>
          <a:r>
            <a:rPr lang="en-US" sz="2000" kern="1200" dirty="0"/>
            <a:t> se v</a:t>
          </a:r>
          <a:r>
            <a:rPr lang="sr-Latn-ME" sz="2000" kern="1200" dirty="0"/>
            <a:t>j</a:t>
          </a:r>
          <a:r>
            <a:rPr lang="en-US" sz="2000" kern="1200" dirty="0" err="1"/>
            <a:t>eruje</a:t>
          </a:r>
          <a:r>
            <a:rPr lang="sr-Latn-ME" sz="2000" kern="1200" dirty="0"/>
            <a:t>,</a:t>
          </a:r>
          <a:r>
            <a:rPr lang="en-US" sz="2000" kern="1200" dirty="0"/>
            <a:t> </a:t>
          </a:r>
          <a:r>
            <a:rPr lang="en-US" sz="2000" kern="1200" dirty="0" err="1"/>
            <a:t>upravo</a:t>
          </a:r>
          <a:r>
            <a:rPr lang="en-US" sz="2000" kern="1200" dirty="0"/>
            <a:t> </a:t>
          </a:r>
          <a:r>
            <a:rPr lang="en-US" sz="2000" kern="1200" dirty="0" err="1"/>
            <a:t>ovo</a:t>
          </a:r>
          <a:r>
            <a:rPr lang="en-US" sz="2000" kern="1200" dirty="0"/>
            <a:t> d</a:t>
          </a:r>
          <a:r>
            <a:rPr lang="sr-Latn-ME" sz="2000" kern="1200" dirty="0"/>
            <a:t>j</a:t>
          </a:r>
          <a:r>
            <a:rPr lang="en-US" sz="2000" kern="1200" dirty="0" err="1"/>
            <a:t>elo</a:t>
          </a:r>
          <a:r>
            <a:rPr lang="en-US" sz="2000" kern="1200" dirty="0"/>
            <a:t> je </a:t>
          </a:r>
          <a:r>
            <a:rPr lang="en-US" sz="2000" kern="1200" dirty="0" err="1"/>
            <a:t>imalo</a:t>
          </a:r>
          <a:r>
            <a:rPr lang="en-US" sz="2000" kern="1200" dirty="0"/>
            <a:t> </a:t>
          </a:r>
          <a:r>
            <a:rPr lang="en-US" sz="2000" kern="1200" dirty="0" err="1"/>
            <a:t>izuzetno</a:t>
          </a:r>
          <a:r>
            <a:rPr lang="en-US" sz="2000" kern="1200" dirty="0"/>
            <a:t> </a:t>
          </a:r>
          <a:r>
            <a:rPr lang="en-US" sz="2000" kern="1200" dirty="0" err="1"/>
            <a:t>veliki</a:t>
          </a:r>
          <a:r>
            <a:rPr lang="en-US" sz="2000" kern="1200" dirty="0"/>
            <a:t> </a:t>
          </a:r>
          <a:r>
            <a:rPr lang="en-US" sz="2000" kern="1200" dirty="0" err="1"/>
            <a:t>uticaj</a:t>
          </a:r>
          <a:r>
            <a:rPr lang="en-US" sz="2000" kern="1200" dirty="0"/>
            <a:t> </a:t>
          </a:r>
          <a:r>
            <a:rPr lang="en-US" sz="2000" kern="1200" dirty="0" err="1"/>
            <a:t>na</a:t>
          </a:r>
          <a:r>
            <a:rPr lang="en-US" sz="2000" kern="1200" dirty="0"/>
            <a:t> p</a:t>
          </a:r>
          <a:r>
            <a:rPr lang="sr-Latn-ME" sz="2000" kern="1200" dirty="0"/>
            <a:t>j</a:t>
          </a:r>
          <a:r>
            <a:rPr lang="en-US" sz="2000" kern="1200" dirty="0" err="1"/>
            <a:t>esnike</a:t>
          </a:r>
          <a:r>
            <a:rPr lang="en-US" sz="2000" kern="1200" dirty="0"/>
            <a:t> koji </a:t>
          </a:r>
          <a:r>
            <a:rPr lang="en-US" sz="2000" kern="1200" dirty="0" err="1"/>
            <a:t>su</a:t>
          </a:r>
          <a:r>
            <a:rPr lang="en-US" sz="2000" kern="1200" dirty="0"/>
            <a:t> </a:t>
          </a:r>
          <a:r>
            <a:rPr lang="en-US" sz="2000" kern="1200" dirty="0" err="1"/>
            <a:t>sebe</a:t>
          </a:r>
          <a:r>
            <a:rPr lang="en-US" sz="2000" kern="1200" dirty="0"/>
            <a:t> </a:t>
          </a:r>
          <a:r>
            <a:rPr lang="en-US" sz="2000" kern="1200" dirty="0" err="1"/>
            <a:t>nazivali</a:t>
          </a:r>
          <a:r>
            <a:rPr lang="en-US" sz="2000" kern="1200" dirty="0"/>
            <a:t> "</a:t>
          </a:r>
          <a:r>
            <a:rPr lang="en-US" sz="2000" kern="1200" dirty="0" err="1"/>
            <a:t>petrarkistima</a:t>
          </a:r>
          <a:r>
            <a:rPr lang="en-US" sz="2000" kern="1200" dirty="0"/>
            <a:t>".</a:t>
          </a:r>
        </a:p>
      </dsp:txBody>
      <dsp:txXfrm>
        <a:off x="38838" y="963507"/>
        <a:ext cx="10437924" cy="717924"/>
      </dsp:txXfrm>
    </dsp:sp>
    <dsp:sp modelId="{11E97B62-2020-4EDB-BEDC-C993580FDA96}">
      <dsp:nvSpPr>
        <dsp:cNvPr id="0" name=""/>
        <dsp:cNvSpPr/>
      </dsp:nvSpPr>
      <dsp:spPr>
        <a:xfrm>
          <a:off x="0" y="1777869"/>
          <a:ext cx="10515600" cy="7956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Čitavo d</a:t>
          </a:r>
          <a:r>
            <a:rPr lang="sr-Latn-ME" sz="2000" kern="1200"/>
            <a:t>j</a:t>
          </a:r>
          <a:r>
            <a:rPr lang="en-US" sz="2000" kern="1200"/>
            <a:t>elo prati razvoj ove ljubavi u p</a:t>
          </a:r>
          <a:r>
            <a:rPr lang="sr-Latn-ME" sz="2000" kern="1200"/>
            <a:t>j</a:t>
          </a:r>
          <a:r>
            <a:rPr lang="en-US" sz="2000" kern="1200"/>
            <a:t>esnikovoj duši od trenutka kada  je spoznao, to jest od trenutka kada je ugledao svoju muzu. </a:t>
          </a:r>
        </a:p>
      </dsp:txBody>
      <dsp:txXfrm>
        <a:off x="38838" y="1816707"/>
        <a:ext cx="10437924" cy="717924"/>
      </dsp:txXfrm>
    </dsp:sp>
    <dsp:sp modelId="{6E570B5A-98EA-4E77-A55A-D03BA2D26293}">
      <dsp:nvSpPr>
        <dsp:cNvPr id="0" name=""/>
        <dsp:cNvSpPr/>
      </dsp:nvSpPr>
      <dsp:spPr>
        <a:xfrm>
          <a:off x="0" y="2631069"/>
          <a:ext cx="10515600" cy="7956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Laura je v</a:t>
          </a:r>
          <a:r>
            <a:rPr lang="sr-Latn-ME" sz="2000" kern="1200"/>
            <a:t>j</a:t>
          </a:r>
          <a:r>
            <a:rPr lang="en-US" sz="2000" kern="1200"/>
            <a:t>ečita p</a:t>
          </a:r>
          <a:r>
            <a:rPr lang="sr-Latn-ME" sz="2000" kern="1200"/>
            <a:t>j</a:t>
          </a:r>
          <a:r>
            <a:rPr lang="en-US" sz="2000" kern="1200"/>
            <a:t>esnikova inspiracija i on je vidi i doživljava kao savršenu ženu. U njoj je spojena i unutrašnja i spoljašnja l</a:t>
          </a:r>
          <a:r>
            <a:rPr lang="sr-Latn-ME" sz="2000" kern="1200"/>
            <a:t>j</a:t>
          </a:r>
          <a:r>
            <a:rPr lang="en-US" sz="2000" kern="1200"/>
            <a:t>epota.</a:t>
          </a:r>
        </a:p>
      </dsp:txBody>
      <dsp:txXfrm>
        <a:off x="38838" y="2669907"/>
        <a:ext cx="10437924" cy="717924"/>
      </dsp:txXfrm>
    </dsp:sp>
    <dsp:sp modelId="{67C39900-F54D-4FE1-995E-1A614A2492BC}">
      <dsp:nvSpPr>
        <dsp:cNvPr id="0" name=""/>
        <dsp:cNvSpPr/>
      </dsp:nvSpPr>
      <dsp:spPr>
        <a:xfrm>
          <a:off x="0" y="3484269"/>
          <a:ext cx="10515600" cy="7956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38838" y="3523107"/>
        <a:ext cx="10437924" cy="7179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BE0D86-AD69-43A5-A7D4-74594BEB6C9C}">
      <dsp:nvSpPr>
        <dsp:cNvPr id="0" name=""/>
        <dsp:cNvSpPr/>
      </dsp:nvSpPr>
      <dsp:spPr>
        <a:xfrm>
          <a:off x="0" y="17828"/>
          <a:ext cx="10515600" cy="7675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/>
            <a:t>Kompozicija p</a:t>
          </a:r>
          <a:r>
            <a:rPr lang="sr-Latn-ME" sz="3200" b="1" kern="1200"/>
            <a:t>j</a:t>
          </a:r>
          <a:r>
            <a:rPr lang="en-US" sz="3200" b="1" kern="1200"/>
            <a:t>esme</a:t>
          </a:r>
          <a:endParaRPr lang="en-US" sz="3200" kern="1200"/>
        </a:p>
      </dsp:txBody>
      <dsp:txXfrm>
        <a:off x="37467" y="55295"/>
        <a:ext cx="10440666" cy="692586"/>
      </dsp:txXfrm>
    </dsp:sp>
    <dsp:sp modelId="{4FAFB056-8447-4F8C-8C7F-BD37658D49DE}">
      <dsp:nvSpPr>
        <dsp:cNvPr id="0" name=""/>
        <dsp:cNvSpPr/>
      </dsp:nvSpPr>
      <dsp:spPr>
        <a:xfrm>
          <a:off x="0" y="877509"/>
          <a:ext cx="10515600" cy="767520"/>
        </a:xfrm>
        <a:prstGeom prst="roundRect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>
        <a:off x="37467" y="914976"/>
        <a:ext cx="10440666" cy="692586"/>
      </dsp:txXfrm>
    </dsp:sp>
    <dsp:sp modelId="{C5E07D8D-21DA-4DEC-9A6F-A904B041DF06}">
      <dsp:nvSpPr>
        <dsp:cNvPr id="0" name=""/>
        <dsp:cNvSpPr/>
      </dsp:nvSpPr>
      <dsp:spPr>
        <a:xfrm>
          <a:off x="0" y="1645029"/>
          <a:ext cx="10515600" cy="1920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0640" rIns="227584" bIns="40640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 dirty="0"/>
            <a:t>P</a:t>
          </a:r>
          <a:r>
            <a:rPr lang="sr-Latn-ME" sz="2500" kern="1200" dirty="0"/>
            <a:t>j</a:t>
          </a:r>
          <a:r>
            <a:rPr lang="en-US" sz="2500" kern="1200" dirty="0" err="1"/>
            <a:t>esma</a:t>
          </a:r>
          <a:r>
            <a:rPr lang="en-US" sz="2500" kern="1200" dirty="0"/>
            <a:t> </a:t>
          </a:r>
          <a:r>
            <a:rPr lang="en-US" sz="2500" kern="1200" dirty="0" err="1"/>
            <a:t>ima</a:t>
          </a:r>
          <a:r>
            <a:rPr lang="en-US" sz="2500" kern="1200" dirty="0"/>
            <a:t> </a:t>
          </a:r>
          <a:r>
            <a:rPr lang="en-US" sz="2500" kern="1200" dirty="0" err="1"/>
            <a:t>spoljašnju</a:t>
          </a:r>
          <a:r>
            <a:rPr lang="en-US" sz="2500" kern="1200" dirty="0"/>
            <a:t> </a:t>
          </a:r>
          <a:r>
            <a:rPr lang="en-US" sz="2500" kern="1200" dirty="0" err="1"/>
            <a:t>kompoziciju</a:t>
          </a:r>
          <a:r>
            <a:rPr lang="en-US" sz="2500" kern="1200" dirty="0"/>
            <a:t> </a:t>
          </a:r>
          <a:r>
            <a:rPr lang="en-US" sz="2500" kern="1200" dirty="0" err="1"/>
            <a:t>tipičnu</a:t>
          </a:r>
          <a:r>
            <a:rPr lang="en-US" sz="2500" kern="1200" dirty="0"/>
            <a:t> (</a:t>
          </a:r>
          <a:r>
            <a:rPr lang="en-US" sz="2500" kern="1200" dirty="0" err="1"/>
            <a:t>i</a:t>
          </a:r>
          <a:r>
            <a:rPr lang="en-US" sz="2500" kern="1200" dirty="0"/>
            <a:t> </a:t>
          </a:r>
          <a:r>
            <a:rPr lang="en-US" sz="2500" kern="1200" dirty="0" err="1"/>
            <a:t>vizuelno</a:t>
          </a:r>
          <a:r>
            <a:rPr lang="en-US" sz="2500" kern="1200" dirty="0"/>
            <a:t> </a:t>
          </a:r>
          <a:r>
            <a:rPr lang="en-US" sz="2500" kern="1200" dirty="0" err="1"/>
            <a:t>prepoznatljivu</a:t>
          </a:r>
          <a:r>
            <a:rPr lang="en-US" sz="2500" kern="1200" dirty="0"/>
            <a:t>) za </a:t>
          </a:r>
          <a:r>
            <a:rPr lang="en-US" sz="2500" kern="1200" dirty="0" err="1"/>
            <a:t>sonet</a:t>
          </a:r>
          <a:r>
            <a:rPr lang="en-US" sz="2500" kern="1200" dirty="0"/>
            <a:t>: </a:t>
          </a:r>
          <a:r>
            <a:rPr lang="en-US" sz="2500" kern="1200" dirty="0" err="1"/>
            <a:t>dva</a:t>
          </a:r>
          <a:r>
            <a:rPr lang="en-US" sz="2500" kern="1200" dirty="0"/>
            <a:t> </a:t>
          </a:r>
          <a:r>
            <a:rPr lang="en-US" sz="2500" kern="1200" dirty="0" err="1"/>
            <a:t>katrena</a:t>
          </a:r>
          <a:r>
            <a:rPr lang="en-US" sz="2500" kern="1200" dirty="0"/>
            <a:t> </a:t>
          </a:r>
          <a:r>
            <a:rPr lang="en-US" sz="2500" kern="1200" dirty="0" err="1"/>
            <a:t>i</a:t>
          </a:r>
          <a:r>
            <a:rPr lang="en-US" sz="2500" kern="1200" dirty="0"/>
            <a:t> dv</a:t>
          </a:r>
          <a:r>
            <a:rPr lang="sr-Latn-ME" sz="2500" kern="1200" dirty="0"/>
            <a:t>ij</a:t>
          </a:r>
          <a:r>
            <a:rPr lang="en-US" sz="2500" kern="1200" dirty="0"/>
            <a:t>e </a:t>
          </a:r>
          <a:r>
            <a:rPr lang="en-US" sz="2500" kern="1200" dirty="0" err="1"/>
            <a:t>tercine</a:t>
          </a:r>
          <a:r>
            <a:rPr lang="en-US" sz="2500" kern="1200" dirty="0"/>
            <a:t>. </a:t>
          </a: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/>
            <a:t>Svaka strofa je samostalna sadržinska i smisaona c</a:t>
          </a:r>
          <a:r>
            <a:rPr lang="sr-Latn-ME" sz="2500" kern="1200"/>
            <a:t>j</a:t>
          </a:r>
          <a:r>
            <a:rPr lang="en-US" sz="2500" kern="1200"/>
            <a:t>elina. Unutrašnja kompozicija p</a:t>
          </a:r>
          <a:r>
            <a:rPr lang="sr-Latn-ME" sz="2500" kern="1200"/>
            <a:t>j</a:t>
          </a:r>
          <a:r>
            <a:rPr lang="en-US" sz="2500" kern="1200"/>
            <a:t>esme određena je izborom i rasporedom motiva, odnosno motivskom strukturom.</a:t>
          </a:r>
        </a:p>
      </dsp:txBody>
      <dsp:txXfrm>
        <a:off x="0" y="1645029"/>
        <a:ext cx="10515600" cy="1920960"/>
      </dsp:txXfrm>
    </dsp:sp>
    <dsp:sp modelId="{8DD46943-285B-4804-A065-47BFBB9824CA}">
      <dsp:nvSpPr>
        <dsp:cNvPr id="0" name=""/>
        <dsp:cNvSpPr/>
      </dsp:nvSpPr>
      <dsp:spPr>
        <a:xfrm>
          <a:off x="0" y="3565989"/>
          <a:ext cx="10515600" cy="767520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>
        <a:off x="37467" y="3603456"/>
        <a:ext cx="10440666" cy="69258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5414BF-1822-4844-ABA4-DD48741B623F}">
      <dsp:nvSpPr>
        <dsp:cNvPr id="0" name=""/>
        <dsp:cNvSpPr/>
      </dsp:nvSpPr>
      <dsp:spPr>
        <a:xfrm>
          <a:off x="0" y="0"/>
          <a:ext cx="1325563" cy="1325563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D7F5E6-187B-482F-BF18-D9557727689C}">
      <dsp:nvSpPr>
        <dsp:cNvPr id="0" name=""/>
        <dsp:cNvSpPr/>
      </dsp:nvSpPr>
      <dsp:spPr>
        <a:xfrm>
          <a:off x="662781" y="0"/>
          <a:ext cx="9852818" cy="13255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marL="0" lvl="0" indent="0" algn="ctr" defTabSz="2711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100" b="1" kern="1200"/>
            <a:t>Motivska struktura</a:t>
          </a:r>
          <a:endParaRPr lang="en-US" sz="6100" kern="1200"/>
        </a:p>
      </dsp:txBody>
      <dsp:txXfrm>
        <a:off x="662781" y="0"/>
        <a:ext cx="9852818" cy="132556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F812D2-5D11-449A-B836-D2D8E1753B83}">
      <dsp:nvSpPr>
        <dsp:cNvPr id="0" name=""/>
        <dsp:cNvSpPr/>
      </dsp:nvSpPr>
      <dsp:spPr>
        <a:xfrm>
          <a:off x="0" y="6826"/>
          <a:ext cx="10515600" cy="79150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1. strofa</a:t>
          </a:r>
        </a:p>
      </dsp:txBody>
      <dsp:txXfrm>
        <a:off x="38638" y="45464"/>
        <a:ext cx="10438324" cy="714229"/>
      </dsp:txXfrm>
    </dsp:sp>
    <dsp:sp modelId="{258AFACC-6C15-43F8-9DCA-0C347D7CBFD1}">
      <dsp:nvSpPr>
        <dsp:cNvPr id="0" name=""/>
        <dsp:cNvSpPr/>
      </dsp:nvSpPr>
      <dsp:spPr>
        <a:xfrm>
          <a:off x="0" y="893371"/>
          <a:ext cx="10515600" cy="791505"/>
        </a:xfrm>
        <a:prstGeom prst="roundRect">
          <a:avLst/>
        </a:prstGeom>
        <a:solidFill>
          <a:schemeClr val="accent5">
            <a:hueOff val="-1838336"/>
            <a:satOff val="-2557"/>
            <a:lumOff val="-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Sadržina (značenje): </a:t>
          </a:r>
          <a:r>
            <a:rPr lang="sr-Latn-ME" sz="3300" kern="1200"/>
            <a:t>l</a:t>
          </a:r>
          <a:r>
            <a:rPr lang="en-US" sz="3300" kern="1200"/>
            <a:t>jubavno os</a:t>
          </a:r>
          <a:r>
            <a:rPr lang="sr-Latn-ME" sz="3300" kern="1200"/>
            <a:t>j</a:t>
          </a:r>
          <a:r>
            <a:rPr lang="en-US" sz="3300" kern="1200"/>
            <a:t>ećanje</a:t>
          </a:r>
        </a:p>
      </dsp:txBody>
      <dsp:txXfrm>
        <a:off x="38638" y="932009"/>
        <a:ext cx="10438324" cy="714229"/>
      </dsp:txXfrm>
    </dsp:sp>
    <dsp:sp modelId="{6CA5FDC1-7232-4095-82D8-331A789EF3FF}">
      <dsp:nvSpPr>
        <dsp:cNvPr id="0" name=""/>
        <dsp:cNvSpPr/>
      </dsp:nvSpPr>
      <dsp:spPr>
        <a:xfrm>
          <a:off x="0" y="1779916"/>
          <a:ext cx="10515600" cy="791505"/>
        </a:xfrm>
        <a:prstGeom prst="roundRect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Osnovni motiv: </a:t>
          </a:r>
          <a:r>
            <a:rPr lang="sr-Latn-ME" sz="3300" kern="1200"/>
            <a:t>b</a:t>
          </a:r>
          <a:r>
            <a:rPr lang="en-US" sz="3300" kern="1200"/>
            <a:t>laženstvo</a:t>
          </a:r>
        </a:p>
      </dsp:txBody>
      <dsp:txXfrm>
        <a:off x="38638" y="1818554"/>
        <a:ext cx="10438324" cy="714229"/>
      </dsp:txXfrm>
    </dsp:sp>
    <dsp:sp modelId="{4B654EFC-8163-43E3-95C8-21FC8B58FB2A}">
      <dsp:nvSpPr>
        <dsp:cNvPr id="0" name=""/>
        <dsp:cNvSpPr/>
      </dsp:nvSpPr>
      <dsp:spPr>
        <a:xfrm>
          <a:off x="0" y="2666461"/>
          <a:ext cx="10515600" cy="791505"/>
        </a:xfrm>
        <a:prstGeom prst="roundRect">
          <a:avLst/>
        </a:prstGeom>
        <a:solidFill>
          <a:schemeClr val="accent5">
            <a:hueOff val="-5515009"/>
            <a:satOff val="-7671"/>
            <a:lumOff val="-29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Tematski motivi: </a:t>
          </a:r>
          <a:r>
            <a:rPr lang="sr-Latn-ME" sz="3300" kern="1200"/>
            <a:t>o</a:t>
          </a:r>
          <a:r>
            <a:rPr lang="en-US" sz="3300" kern="1200"/>
            <a:t>ka dva</a:t>
          </a:r>
        </a:p>
      </dsp:txBody>
      <dsp:txXfrm>
        <a:off x="38638" y="2705099"/>
        <a:ext cx="10438324" cy="714229"/>
      </dsp:txXfrm>
    </dsp:sp>
    <dsp:sp modelId="{EFD404DC-9F9A-4026-899C-0B34EE6D549B}">
      <dsp:nvSpPr>
        <dsp:cNvPr id="0" name=""/>
        <dsp:cNvSpPr/>
      </dsp:nvSpPr>
      <dsp:spPr>
        <a:xfrm>
          <a:off x="0" y="3553006"/>
          <a:ext cx="10515600" cy="791505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Dopunski motivi: vr</a:t>
          </a:r>
          <a:r>
            <a:rPr lang="sr-Latn-ME" sz="3300" kern="1200"/>
            <a:t>ij</a:t>
          </a:r>
          <a:r>
            <a:rPr lang="en-US" sz="3300" kern="1200"/>
            <a:t>eme, m</a:t>
          </a:r>
          <a:r>
            <a:rPr lang="sr-Latn-ME" sz="3300" kern="1200"/>
            <a:t>j</a:t>
          </a:r>
          <a:r>
            <a:rPr lang="en-US" sz="3300" kern="1200"/>
            <a:t>esto</a:t>
          </a:r>
        </a:p>
      </dsp:txBody>
      <dsp:txXfrm>
        <a:off x="38638" y="3591644"/>
        <a:ext cx="10438324" cy="71422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94F20D-85C7-4C7F-BDDE-4946B66C66B3}">
      <dsp:nvSpPr>
        <dsp:cNvPr id="0" name=""/>
        <dsp:cNvSpPr/>
      </dsp:nvSpPr>
      <dsp:spPr>
        <a:xfrm>
          <a:off x="0" y="6826"/>
          <a:ext cx="10515600" cy="79150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2. strofa</a:t>
          </a:r>
        </a:p>
      </dsp:txBody>
      <dsp:txXfrm>
        <a:off x="38638" y="45464"/>
        <a:ext cx="10438324" cy="714229"/>
      </dsp:txXfrm>
    </dsp:sp>
    <dsp:sp modelId="{154B5719-BCC8-461B-A6C2-70FB35A64D16}">
      <dsp:nvSpPr>
        <dsp:cNvPr id="0" name=""/>
        <dsp:cNvSpPr/>
      </dsp:nvSpPr>
      <dsp:spPr>
        <a:xfrm>
          <a:off x="0" y="893371"/>
          <a:ext cx="10515600" cy="791505"/>
        </a:xfrm>
        <a:prstGeom prst="roundRect">
          <a:avLst/>
        </a:prstGeom>
        <a:solidFill>
          <a:schemeClr val="accent3">
            <a:hueOff val="677650"/>
            <a:satOff val="25000"/>
            <a:lumOff val="-36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 err="1"/>
            <a:t>Sadržina</a:t>
          </a:r>
          <a:r>
            <a:rPr lang="en-US" sz="3300" kern="1200" dirty="0"/>
            <a:t> (</a:t>
          </a:r>
          <a:r>
            <a:rPr lang="en-US" sz="3300" kern="1200" dirty="0" err="1"/>
            <a:t>značenje</a:t>
          </a:r>
          <a:r>
            <a:rPr lang="en-US" sz="3300" kern="1200" dirty="0"/>
            <a:t>): </a:t>
          </a:r>
          <a:r>
            <a:rPr lang="sr-Latn-ME" sz="3300" kern="1200" dirty="0"/>
            <a:t>l</a:t>
          </a:r>
          <a:r>
            <a:rPr lang="en-US" sz="3300" kern="1200" dirty="0" err="1"/>
            <a:t>jubavna</a:t>
          </a:r>
          <a:r>
            <a:rPr lang="en-US" sz="3300" kern="1200" dirty="0"/>
            <a:t> </a:t>
          </a:r>
          <a:r>
            <a:rPr lang="en-US" sz="3300" kern="1200" dirty="0" err="1"/>
            <a:t>patnja</a:t>
          </a:r>
          <a:endParaRPr lang="en-US" sz="3300" kern="1200" dirty="0"/>
        </a:p>
      </dsp:txBody>
      <dsp:txXfrm>
        <a:off x="38638" y="932009"/>
        <a:ext cx="10438324" cy="714229"/>
      </dsp:txXfrm>
    </dsp:sp>
    <dsp:sp modelId="{99CFCB90-B82D-4D6E-9A3D-914164592CE1}">
      <dsp:nvSpPr>
        <dsp:cNvPr id="0" name=""/>
        <dsp:cNvSpPr/>
      </dsp:nvSpPr>
      <dsp:spPr>
        <a:xfrm>
          <a:off x="0" y="1779916"/>
          <a:ext cx="10515600" cy="791505"/>
        </a:xfrm>
        <a:prstGeom prst="roundRect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 err="1"/>
            <a:t>Osnovni</a:t>
          </a:r>
          <a:r>
            <a:rPr lang="en-US" sz="3300" kern="1200" dirty="0"/>
            <a:t> </a:t>
          </a:r>
          <a:r>
            <a:rPr lang="en-US" sz="3300" kern="1200" dirty="0" err="1"/>
            <a:t>motiv</a:t>
          </a:r>
          <a:r>
            <a:rPr lang="en-US" sz="3300" kern="1200" dirty="0"/>
            <a:t>: </a:t>
          </a:r>
          <a:r>
            <a:rPr lang="sr-Latn-ME" sz="3300" kern="1200" dirty="0"/>
            <a:t>b</a:t>
          </a:r>
          <a:r>
            <a:rPr lang="en-US" sz="3300" kern="1200" dirty="0" err="1"/>
            <a:t>laženstvo</a:t>
          </a:r>
          <a:endParaRPr lang="en-US" sz="3300" kern="1200" dirty="0"/>
        </a:p>
      </dsp:txBody>
      <dsp:txXfrm>
        <a:off x="38638" y="1818554"/>
        <a:ext cx="10438324" cy="714229"/>
      </dsp:txXfrm>
    </dsp:sp>
    <dsp:sp modelId="{D1F5BB5D-A9A6-4DCC-B116-0B4FB81F00D8}">
      <dsp:nvSpPr>
        <dsp:cNvPr id="0" name=""/>
        <dsp:cNvSpPr/>
      </dsp:nvSpPr>
      <dsp:spPr>
        <a:xfrm>
          <a:off x="0" y="2666461"/>
          <a:ext cx="10515600" cy="791505"/>
        </a:xfrm>
        <a:prstGeom prst="roundRect">
          <a:avLst/>
        </a:prstGeom>
        <a:solidFill>
          <a:schemeClr val="accent3">
            <a:hueOff val="2032949"/>
            <a:satOff val="75000"/>
            <a:lumOff val="-110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 err="1"/>
            <a:t>Tematski</a:t>
          </a:r>
          <a:r>
            <a:rPr lang="en-US" sz="3300" kern="1200" dirty="0"/>
            <a:t> </a:t>
          </a:r>
          <a:r>
            <a:rPr lang="en-US" sz="3300" kern="1200" dirty="0" err="1"/>
            <a:t>motivi</a:t>
          </a:r>
          <a:r>
            <a:rPr lang="en-US" sz="3300" kern="1200" dirty="0"/>
            <a:t>: </a:t>
          </a:r>
          <a:r>
            <a:rPr lang="sr-Latn-ME" sz="3300" kern="1200" dirty="0"/>
            <a:t>p</a:t>
          </a:r>
          <a:r>
            <a:rPr lang="en-US" sz="3300" kern="1200" dirty="0" err="1"/>
            <a:t>atnja</a:t>
          </a:r>
          <a:endParaRPr lang="en-US" sz="3300" kern="1200" dirty="0"/>
        </a:p>
      </dsp:txBody>
      <dsp:txXfrm>
        <a:off x="38638" y="2705099"/>
        <a:ext cx="10438324" cy="714229"/>
      </dsp:txXfrm>
    </dsp:sp>
    <dsp:sp modelId="{671F9B29-552A-4FB3-8D70-10BF2C473CD0}">
      <dsp:nvSpPr>
        <dsp:cNvPr id="0" name=""/>
        <dsp:cNvSpPr/>
      </dsp:nvSpPr>
      <dsp:spPr>
        <a:xfrm>
          <a:off x="0" y="3553006"/>
          <a:ext cx="10515600" cy="791505"/>
        </a:xfrm>
        <a:prstGeom prst="round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 err="1"/>
            <a:t>Dopunski</a:t>
          </a:r>
          <a:r>
            <a:rPr lang="en-US" sz="3300" kern="1200" dirty="0"/>
            <a:t> </a:t>
          </a:r>
          <a:r>
            <a:rPr lang="en-US" sz="3300" kern="1200" dirty="0" err="1"/>
            <a:t>motivi</a:t>
          </a:r>
          <a:r>
            <a:rPr lang="en-US" sz="3300" kern="1200" dirty="0"/>
            <a:t>: </a:t>
          </a:r>
          <a:r>
            <a:rPr lang="en-US" sz="3300" kern="1200" dirty="0" err="1"/>
            <a:t>luk</a:t>
          </a:r>
          <a:r>
            <a:rPr lang="en-US" sz="3300" kern="1200" dirty="0"/>
            <a:t>, </a:t>
          </a:r>
          <a:r>
            <a:rPr lang="en-US" sz="3300" kern="1200" dirty="0" err="1"/>
            <a:t>str</a:t>
          </a:r>
          <a:r>
            <a:rPr lang="sr-Latn-ME" sz="3300" kern="1200" dirty="0"/>
            <a:t>ij</a:t>
          </a:r>
          <a:r>
            <a:rPr lang="en-US" sz="3300" kern="1200" dirty="0" err="1"/>
            <a:t>ela</a:t>
          </a:r>
          <a:endParaRPr lang="en-US" sz="3300" kern="1200" dirty="0"/>
        </a:p>
      </dsp:txBody>
      <dsp:txXfrm>
        <a:off x="38638" y="3591644"/>
        <a:ext cx="10438324" cy="71422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36F9F9-2C41-43A1-8A54-7C9A8BD4E498}">
      <dsp:nvSpPr>
        <dsp:cNvPr id="0" name=""/>
        <dsp:cNvSpPr/>
      </dsp:nvSpPr>
      <dsp:spPr>
        <a:xfrm>
          <a:off x="0" y="6826"/>
          <a:ext cx="10515600" cy="7915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3. strofa</a:t>
          </a:r>
        </a:p>
      </dsp:txBody>
      <dsp:txXfrm>
        <a:off x="38638" y="45464"/>
        <a:ext cx="10438324" cy="714229"/>
      </dsp:txXfrm>
    </dsp:sp>
    <dsp:sp modelId="{6F87CAA3-6593-426F-9F5E-61D2D155166A}">
      <dsp:nvSpPr>
        <dsp:cNvPr id="0" name=""/>
        <dsp:cNvSpPr/>
      </dsp:nvSpPr>
      <dsp:spPr>
        <a:xfrm>
          <a:off x="0" y="893371"/>
          <a:ext cx="10515600" cy="7915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 err="1"/>
            <a:t>Sadržina</a:t>
          </a:r>
          <a:r>
            <a:rPr lang="en-US" sz="3300" kern="1200" dirty="0"/>
            <a:t> (</a:t>
          </a:r>
          <a:r>
            <a:rPr lang="en-US" sz="3300" kern="1200" dirty="0" err="1"/>
            <a:t>značenje</a:t>
          </a:r>
          <a:r>
            <a:rPr lang="en-US" sz="3300" kern="1200" dirty="0"/>
            <a:t>): </a:t>
          </a:r>
          <a:r>
            <a:rPr lang="sr-Latn-ME" sz="3300" kern="1200" dirty="0"/>
            <a:t>l</a:t>
          </a:r>
          <a:r>
            <a:rPr lang="en-US" sz="3300" kern="1200" dirty="0" err="1"/>
            <a:t>jubavna</a:t>
          </a:r>
          <a:r>
            <a:rPr lang="en-US" sz="3300" kern="1200" dirty="0"/>
            <a:t> </a:t>
          </a:r>
          <a:r>
            <a:rPr lang="en-US" sz="3300" kern="1200" dirty="0" err="1"/>
            <a:t>čežnja</a:t>
          </a:r>
          <a:endParaRPr lang="en-US" sz="3300" kern="1200" dirty="0"/>
        </a:p>
      </dsp:txBody>
      <dsp:txXfrm>
        <a:off x="38638" y="932009"/>
        <a:ext cx="10438324" cy="714229"/>
      </dsp:txXfrm>
    </dsp:sp>
    <dsp:sp modelId="{FCD1373D-0C33-476E-8812-EB26158C8C11}">
      <dsp:nvSpPr>
        <dsp:cNvPr id="0" name=""/>
        <dsp:cNvSpPr/>
      </dsp:nvSpPr>
      <dsp:spPr>
        <a:xfrm>
          <a:off x="0" y="1779916"/>
          <a:ext cx="10515600" cy="7915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Osnovni motiv: </a:t>
          </a:r>
          <a:r>
            <a:rPr lang="sr-Latn-ME" sz="3300" kern="1200"/>
            <a:t>b</a:t>
          </a:r>
          <a:r>
            <a:rPr lang="en-US" sz="3300" kern="1200"/>
            <a:t>laženstvo</a:t>
          </a:r>
        </a:p>
      </dsp:txBody>
      <dsp:txXfrm>
        <a:off x="38638" y="1818554"/>
        <a:ext cx="10438324" cy="714229"/>
      </dsp:txXfrm>
    </dsp:sp>
    <dsp:sp modelId="{2E773A9A-A2F4-4EF3-A73A-F62A1D499A2A}">
      <dsp:nvSpPr>
        <dsp:cNvPr id="0" name=""/>
        <dsp:cNvSpPr/>
      </dsp:nvSpPr>
      <dsp:spPr>
        <a:xfrm>
          <a:off x="0" y="2666461"/>
          <a:ext cx="10515600" cy="7915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Tematski motivi: </a:t>
          </a:r>
          <a:r>
            <a:rPr lang="sr-Latn-ME" sz="3300" kern="1200"/>
            <a:t>g</a:t>
          </a:r>
          <a:r>
            <a:rPr lang="en-US" sz="3300" kern="1200"/>
            <a:t>lasovi</a:t>
          </a:r>
        </a:p>
      </dsp:txBody>
      <dsp:txXfrm>
        <a:off x="38638" y="2705099"/>
        <a:ext cx="10438324" cy="714229"/>
      </dsp:txXfrm>
    </dsp:sp>
    <dsp:sp modelId="{25CD7CB3-7B59-42D7-B63F-C0720C3F08F3}">
      <dsp:nvSpPr>
        <dsp:cNvPr id="0" name=""/>
        <dsp:cNvSpPr/>
      </dsp:nvSpPr>
      <dsp:spPr>
        <a:xfrm>
          <a:off x="0" y="3553006"/>
          <a:ext cx="10515600" cy="7915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Dopunski motivi: uzdah, žudnja, suze</a:t>
          </a:r>
        </a:p>
      </dsp:txBody>
      <dsp:txXfrm>
        <a:off x="38638" y="3591644"/>
        <a:ext cx="10438324" cy="71422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CB97A4-E29A-44F6-A149-BC06AB775450}">
      <dsp:nvSpPr>
        <dsp:cNvPr id="0" name=""/>
        <dsp:cNvSpPr/>
      </dsp:nvSpPr>
      <dsp:spPr>
        <a:xfrm>
          <a:off x="0" y="6826"/>
          <a:ext cx="10515600" cy="7915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4. strofa</a:t>
          </a:r>
        </a:p>
      </dsp:txBody>
      <dsp:txXfrm>
        <a:off x="38638" y="45464"/>
        <a:ext cx="10438324" cy="714229"/>
      </dsp:txXfrm>
    </dsp:sp>
    <dsp:sp modelId="{B2AABFB5-5DDB-4035-A8E0-A946C4D1BC83}">
      <dsp:nvSpPr>
        <dsp:cNvPr id="0" name=""/>
        <dsp:cNvSpPr/>
      </dsp:nvSpPr>
      <dsp:spPr>
        <a:xfrm>
          <a:off x="0" y="893371"/>
          <a:ext cx="10515600" cy="7915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Sadržina (značenje): </a:t>
          </a:r>
          <a:r>
            <a:rPr lang="sr-Latn-ME" sz="3300" kern="1200"/>
            <a:t>pj</a:t>
          </a:r>
          <a:r>
            <a:rPr lang="en-US" sz="3300" kern="1200"/>
            <a:t>esma o ljubavi</a:t>
          </a:r>
        </a:p>
      </dsp:txBody>
      <dsp:txXfrm>
        <a:off x="38638" y="932009"/>
        <a:ext cx="10438324" cy="714229"/>
      </dsp:txXfrm>
    </dsp:sp>
    <dsp:sp modelId="{A863E9AC-003E-4475-AC94-776B1072622C}">
      <dsp:nvSpPr>
        <dsp:cNvPr id="0" name=""/>
        <dsp:cNvSpPr/>
      </dsp:nvSpPr>
      <dsp:spPr>
        <a:xfrm>
          <a:off x="0" y="1779916"/>
          <a:ext cx="10515600" cy="7915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Osnovni motiv: </a:t>
          </a:r>
          <a:r>
            <a:rPr lang="sr-Latn-ME" sz="3300" kern="1200"/>
            <a:t>b</a:t>
          </a:r>
          <a:r>
            <a:rPr lang="en-US" sz="3300" kern="1200"/>
            <a:t>laženstvo</a:t>
          </a:r>
        </a:p>
      </dsp:txBody>
      <dsp:txXfrm>
        <a:off x="38638" y="1818554"/>
        <a:ext cx="10438324" cy="714229"/>
      </dsp:txXfrm>
    </dsp:sp>
    <dsp:sp modelId="{5AE9102B-E717-424C-BC6E-F656FC31FBD3}">
      <dsp:nvSpPr>
        <dsp:cNvPr id="0" name=""/>
        <dsp:cNvSpPr/>
      </dsp:nvSpPr>
      <dsp:spPr>
        <a:xfrm>
          <a:off x="0" y="2666461"/>
          <a:ext cx="10515600" cy="7915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Tematski motivi: </a:t>
          </a:r>
          <a:r>
            <a:rPr lang="sr-Latn-ME" sz="3300" kern="1200"/>
            <a:t>h</a:t>
          </a:r>
          <a:r>
            <a:rPr lang="en-US" sz="3300" kern="1200"/>
            <a:t>artija</a:t>
          </a:r>
        </a:p>
      </dsp:txBody>
      <dsp:txXfrm>
        <a:off x="38638" y="2705099"/>
        <a:ext cx="10438324" cy="714229"/>
      </dsp:txXfrm>
    </dsp:sp>
    <dsp:sp modelId="{3D7A0AEE-BD49-402E-9490-058A7CCC5336}">
      <dsp:nvSpPr>
        <dsp:cNvPr id="0" name=""/>
        <dsp:cNvSpPr/>
      </dsp:nvSpPr>
      <dsp:spPr>
        <a:xfrm>
          <a:off x="0" y="3553006"/>
          <a:ext cx="10515600" cy="7915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Dopunski motivi: </a:t>
          </a:r>
          <a:r>
            <a:rPr lang="sr-Latn-ME" sz="3300" kern="1200"/>
            <a:t>m</a:t>
          </a:r>
          <a:r>
            <a:rPr lang="en-US" sz="3300" kern="1200"/>
            <a:t>isao</a:t>
          </a:r>
        </a:p>
      </dsp:txBody>
      <dsp:txXfrm>
        <a:off x="38638" y="3591644"/>
        <a:ext cx="10438324" cy="71422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9E55FD-8DB9-4C92-A8DC-6B8C2B473BA1}">
      <dsp:nvSpPr>
        <dsp:cNvPr id="0" name=""/>
        <dsp:cNvSpPr/>
      </dsp:nvSpPr>
      <dsp:spPr>
        <a:xfrm rot="5400000">
          <a:off x="5410072" y="-1189323"/>
          <a:ext cx="3481070" cy="6729984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P</a:t>
          </a:r>
          <a:r>
            <a:rPr lang="sr-Latn-ME" sz="2200" kern="1200"/>
            <a:t>j</a:t>
          </a:r>
          <a:r>
            <a:rPr lang="en-US" sz="2200" kern="1200"/>
            <a:t>esma je isp</a:t>
          </a:r>
          <a:r>
            <a:rPr lang="sr-Latn-ME" sz="2200" kern="1200"/>
            <a:t>j</a:t>
          </a:r>
          <a:r>
            <a:rPr lang="en-US" sz="2200" kern="1200"/>
            <a:t>evana u obliku soneta, lirskog oblika koji je nastao u Italiji a Petrarka ga usavršio i učinio da postane vrlo popularan u svim evropskim zemljama.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Sonet ima strogo određen oblik koji se uglavnom zadržao od Petrarke do danas uz manja odstupanja u nekim književnostima</a:t>
          </a:r>
          <a:r>
            <a:rPr lang="sr-Latn-ME" sz="2200" kern="1200"/>
            <a:t>.</a:t>
          </a:r>
          <a:endParaRPr lang="en-US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Latn-ME" sz="2200" kern="1200"/>
            <a:t>Č</a:t>
          </a:r>
          <a:r>
            <a:rPr lang="en-US" sz="2200" kern="1200"/>
            <a:t>etrnaest stihova raspoređenih u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b="1" kern="1200"/>
            <a:t>dva katrena (strofa od četiri stiha)</a:t>
          </a:r>
          <a:endParaRPr lang="en-US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b="1" kern="1200"/>
            <a:t>i dv</a:t>
          </a:r>
          <a:r>
            <a:rPr lang="sr-Latn-ME" sz="2200" b="1" kern="1200"/>
            <a:t>ij</a:t>
          </a:r>
          <a:r>
            <a:rPr lang="en-US" sz="2200" b="1" kern="1200"/>
            <a:t>e tercine (strofa od tri stiha).</a:t>
          </a:r>
          <a:endParaRPr lang="en-US" sz="2200" kern="1200"/>
        </a:p>
      </dsp:txBody>
      <dsp:txXfrm rot="-5400000">
        <a:off x="3785615" y="605066"/>
        <a:ext cx="6560052" cy="3141206"/>
      </dsp:txXfrm>
    </dsp:sp>
    <dsp:sp modelId="{1B3FA4B8-B704-4D4B-8AC5-8F7E85A9A8E9}">
      <dsp:nvSpPr>
        <dsp:cNvPr id="0" name=""/>
        <dsp:cNvSpPr/>
      </dsp:nvSpPr>
      <dsp:spPr>
        <a:xfrm>
          <a:off x="0" y="0"/>
          <a:ext cx="3785616" cy="435133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/>
        </a:p>
      </dsp:txBody>
      <dsp:txXfrm>
        <a:off x="184799" y="184799"/>
        <a:ext cx="3416018" cy="39817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7EBEB-DB26-4CD2-BF8E-5CA10250C5B2}" type="datetimeFigureOut">
              <a:rPr lang="en-US" smtClean="0"/>
              <a:t>14-Jan-22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773FB-1700-42F3-9E27-B3FFAFEEF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263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7EBEB-DB26-4CD2-BF8E-5CA10250C5B2}" type="datetimeFigureOut">
              <a:rPr lang="en-US" smtClean="0"/>
              <a:t>14-Jan-22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773FB-1700-42F3-9E27-B3FFAFEEF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752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7EBEB-DB26-4CD2-BF8E-5CA10250C5B2}" type="datetimeFigureOut">
              <a:rPr lang="en-US" smtClean="0"/>
              <a:t>14-Jan-22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773FB-1700-42F3-9E27-B3FFAFEEF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11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7EBEB-DB26-4CD2-BF8E-5CA10250C5B2}" type="datetimeFigureOut">
              <a:rPr lang="en-US" smtClean="0"/>
              <a:t>14-Jan-22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773FB-1700-42F3-9E27-B3FFAFEEF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825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7EBEB-DB26-4CD2-BF8E-5CA10250C5B2}" type="datetimeFigureOut">
              <a:rPr lang="en-US" smtClean="0"/>
              <a:t>14-Jan-22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773FB-1700-42F3-9E27-B3FFAFEEF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508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7EBEB-DB26-4CD2-BF8E-5CA10250C5B2}" type="datetimeFigureOut">
              <a:rPr lang="en-US" smtClean="0"/>
              <a:t>14-Jan-22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773FB-1700-42F3-9E27-B3FFAFEEF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957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7EBEB-DB26-4CD2-BF8E-5CA10250C5B2}" type="datetimeFigureOut">
              <a:rPr lang="en-US" smtClean="0"/>
              <a:t>14-Jan-22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773FB-1700-42F3-9E27-B3FFAFEEF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382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7EBEB-DB26-4CD2-BF8E-5CA10250C5B2}" type="datetimeFigureOut">
              <a:rPr lang="en-US" smtClean="0"/>
              <a:t>14-Jan-22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773FB-1700-42F3-9E27-B3FFAFEEF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762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7EBEB-DB26-4CD2-BF8E-5CA10250C5B2}" type="datetimeFigureOut">
              <a:rPr lang="en-US" smtClean="0"/>
              <a:t>14-Jan-22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773FB-1700-42F3-9E27-B3FFAFEEF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80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7EBEB-DB26-4CD2-BF8E-5CA10250C5B2}" type="datetimeFigureOut">
              <a:rPr lang="en-US" smtClean="0"/>
              <a:t>14-Jan-22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773FB-1700-42F3-9E27-B3FFAFEEF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592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7EBEB-DB26-4CD2-BF8E-5CA10250C5B2}" type="datetimeFigureOut">
              <a:rPr lang="en-US" smtClean="0"/>
              <a:t>14-Jan-22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773FB-1700-42F3-9E27-B3FFAFEEF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802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7EBEB-DB26-4CD2-BF8E-5CA10250C5B2}" type="datetimeFigureOut">
              <a:rPr lang="en-US" smtClean="0"/>
              <a:t>14-Jan-22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773FB-1700-42F3-9E27-B3FFAFEEF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371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61160" y="4470400"/>
            <a:ext cx="9144000" cy="2387600"/>
          </a:xfrm>
        </p:spPr>
        <p:txBody>
          <a:bodyPr/>
          <a:lstStyle/>
          <a:p>
            <a:r>
              <a:rPr lang="sr-Latn-ME" dirty="0">
                <a:latin typeface="Algerian" panose="04020705040A02060702" pitchFamily="82" charset="0"/>
              </a:rPr>
              <a:t>FranČesko petrarka</a:t>
            </a:r>
            <a:endParaRPr lang="en-US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761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42077179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460562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947272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442510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1802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la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136254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72671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phere">
          <a:fgClr>
            <a:srgbClr val="FF00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217536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29719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Versifikacija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487965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37223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8231744"/>
              </p:ext>
            </p:extLst>
          </p:nvPr>
        </p:nvGraphicFramePr>
        <p:xfrm>
          <a:off x="838200" y="3094181"/>
          <a:ext cx="10515600" cy="30827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990600" y="5175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1229190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763137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93728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72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sr-Latn-ME" dirty="0"/>
              <a:t> R</a:t>
            </a:r>
            <a:r>
              <a:rPr lang="en-US" dirty="0" err="1"/>
              <a:t>ima</a:t>
            </a:r>
            <a:r>
              <a:rPr lang="en-US" dirty="0"/>
              <a:t> je </a:t>
            </a:r>
            <a:r>
              <a:rPr lang="en-US" dirty="0" err="1"/>
              <a:t>glasovno</a:t>
            </a:r>
            <a:r>
              <a:rPr lang="en-US" dirty="0"/>
              <a:t> </a:t>
            </a:r>
            <a:r>
              <a:rPr lang="en-US" dirty="0" err="1"/>
              <a:t>podudaranje</a:t>
            </a:r>
            <a:r>
              <a:rPr lang="en-US" dirty="0"/>
              <a:t> </a:t>
            </a:r>
            <a:r>
              <a:rPr lang="en-US" dirty="0" err="1"/>
              <a:t>završetka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stihova</a:t>
            </a:r>
            <a:r>
              <a:rPr lang="en-US" dirty="0"/>
              <a:t>. Prim</a:t>
            </a:r>
            <a:r>
              <a:rPr lang="sr-Latn-ME" dirty="0"/>
              <a:t>j</a:t>
            </a:r>
            <a:r>
              <a:rPr lang="en-US" dirty="0" err="1"/>
              <a:t>eri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p</a:t>
            </a:r>
            <a:r>
              <a:rPr lang="sr-Latn-ME" dirty="0"/>
              <a:t>j</a:t>
            </a:r>
            <a:r>
              <a:rPr lang="en-US" dirty="0" err="1"/>
              <a:t>esme</a:t>
            </a:r>
            <a:r>
              <a:rPr lang="en-US" dirty="0"/>
              <a:t> </a:t>
            </a:r>
            <a:r>
              <a:rPr lang="en-US" dirty="0" err="1"/>
              <a:t>pokazuju</a:t>
            </a:r>
            <a:r>
              <a:rPr lang="en-US" dirty="0"/>
              <a:t> </a:t>
            </a:r>
            <a:r>
              <a:rPr lang="en-US" dirty="0" err="1"/>
              <a:t>izvesna</a:t>
            </a:r>
            <a:r>
              <a:rPr lang="en-US" dirty="0"/>
              <a:t> </a:t>
            </a:r>
            <a:r>
              <a:rPr lang="en-US" dirty="0" err="1"/>
              <a:t>odstupanja</a:t>
            </a:r>
            <a:r>
              <a:rPr lang="en-US" dirty="0"/>
              <a:t> (PIŠEM - VIŠE) - to </a:t>
            </a:r>
            <a:r>
              <a:rPr lang="en-US" dirty="0" err="1"/>
              <a:t>dolazi</a:t>
            </a:r>
            <a:r>
              <a:rPr lang="en-US" dirty="0"/>
              <a:t> </a:t>
            </a:r>
            <a:r>
              <a:rPr lang="en-US" dirty="0" err="1"/>
              <a:t>otuda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se u </a:t>
            </a:r>
            <a:r>
              <a:rPr lang="en-US" dirty="0" err="1"/>
              <a:t>prevodu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prep</a:t>
            </a:r>
            <a:r>
              <a:rPr lang="sr-Latn-ME" dirty="0"/>
              <a:t>j</a:t>
            </a:r>
            <a:r>
              <a:rPr lang="en-US" dirty="0" err="1"/>
              <a:t>evu</a:t>
            </a:r>
            <a:r>
              <a:rPr lang="en-US" dirty="0"/>
              <a:t> ne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sačuvaju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versifikacijske</a:t>
            </a:r>
            <a:r>
              <a:rPr lang="en-US" dirty="0"/>
              <a:t> </a:t>
            </a:r>
            <a:r>
              <a:rPr lang="en-US" dirty="0" err="1"/>
              <a:t>osobenosti</a:t>
            </a:r>
            <a:r>
              <a:rPr lang="en-US" dirty="0"/>
              <a:t> </a:t>
            </a:r>
            <a:r>
              <a:rPr lang="en-US" dirty="0" err="1"/>
              <a:t>originala</a:t>
            </a:r>
            <a:r>
              <a:rPr lang="en-US" dirty="0"/>
              <a:t>. </a:t>
            </a:r>
            <a:r>
              <a:rPr lang="en-US" dirty="0" err="1"/>
              <a:t>Stih</a:t>
            </a:r>
            <a:r>
              <a:rPr lang="en-US" dirty="0"/>
              <a:t> je </a:t>
            </a:r>
            <a:r>
              <a:rPr lang="en-US" dirty="0" err="1"/>
              <a:t>jedanaesterac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cezurom</a:t>
            </a:r>
            <a:r>
              <a:rPr lang="en-US" dirty="0"/>
              <a:t> </a:t>
            </a:r>
            <a:r>
              <a:rPr lang="en-US" dirty="0" err="1"/>
              <a:t>posl</a:t>
            </a:r>
            <a:r>
              <a:rPr lang="sr-Latn-ME" dirty="0"/>
              <a:t>ij</a:t>
            </a:r>
            <a:r>
              <a:rPr lang="en-US" dirty="0"/>
              <a:t>e </a:t>
            </a:r>
            <a:r>
              <a:rPr lang="en-US" dirty="0" err="1"/>
              <a:t>petoga</a:t>
            </a:r>
            <a:r>
              <a:rPr lang="en-US" dirty="0"/>
              <a:t> </a:t>
            </a:r>
            <a:r>
              <a:rPr lang="en-US" dirty="0" err="1"/>
              <a:t>sloga</a:t>
            </a:r>
            <a:r>
              <a:rPr lang="en-US" dirty="0"/>
              <a:t>:</a:t>
            </a:r>
          </a:p>
          <a:p>
            <a:pPr fontAlgn="t"/>
            <a:r>
              <a:rPr lang="en-US" dirty="0"/>
              <a:t> </a:t>
            </a:r>
          </a:p>
          <a:p>
            <a:pPr fontAlgn="t"/>
            <a:r>
              <a:rPr lang="en-US" dirty="0"/>
              <a:t>1 2 3 4 5 6 7 8 9 10 11</a:t>
            </a:r>
          </a:p>
          <a:p>
            <a:pPr fontAlgn="t"/>
            <a:r>
              <a:rPr lang="en-US" dirty="0"/>
              <a:t>NEKA JE BLAŽEN // DAN, MESEC I DOBA</a:t>
            </a:r>
          </a:p>
          <a:p>
            <a:pPr fontAlgn="t"/>
            <a:r>
              <a:rPr lang="en-US" dirty="0"/>
              <a:t>5//6</a:t>
            </a:r>
          </a:p>
        </p:txBody>
      </p:sp>
    </p:spTree>
    <p:extLst>
      <p:ext uri="{BB962C8B-B14F-4D97-AF65-F5344CB8AC3E}">
        <p14:creationId xmlns:p14="http://schemas.microsoft.com/office/powerpoint/2010/main" val="24917526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72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en-US" dirty="0" err="1"/>
              <a:t>Ovakva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stiha</a:t>
            </a:r>
            <a:r>
              <a:rPr lang="en-US" dirty="0"/>
              <a:t> je </a:t>
            </a:r>
            <a:r>
              <a:rPr lang="en-US" dirty="0" err="1"/>
              <a:t>dominantna</a:t>
            </a:r>
            <a:r>
              <a:rPr lang="en-US" dirty="0"/>
              <a:t>: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stihovi</a:t>
            </a:r>
            <a:r>
              <a:rPr lang="en-US" dirty="0"/>
              <a:t> u p</a:t>
            </a:r>
            <a:r>
              <a:rPr lang="sr-Latn-ME" dirty="0"/>
              <a:t>j</a:t>
            </a:r>
            <a:r>
              <a:rPr lang="en-US" dirty="0" err="1"/>
              <a:t>esmi</a:t>
            </a:r>
            <a:r>
              <a:rPr lang="en-US" dirty="0"/>
              <a:t> </a:t>
            </a:r>
            <a:r>
              <a:rPr lang="en-US" dirty="0" err="1"/>
              <a:t>jedanaesterci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cezura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isto</a:t>
            </a:r>
            <a:r>
              <a:rPr lang="en-US" dirty="0"/>
              <a:t> m</a:t>
            </a:r>
            <a:r>
              <a:rPr lang="sr-Latn-ME" dirty="0"/>
              <a:t>j</a:t>
            </a:r>
            <a:r>
              <a:rPr lang="en-US" dirty="0"/>
              <a:t>esto - </a:t>
            </a:r>
            <a:r>
              <a:rPr lang="en-US" dirty="0" err="1"/>
              <a:t>pom</a:t>
            </a:r>
            <a:r>
              <a:rPr lang="sr-Latn-ME" dirty="0"/>
              <a:t>j</a:t>
            </a:r>
            <a:r>
              <a:rPr lang="en-US" dirty="0"/>
              <a:t>era se </a:t>
            </a:r>
            <a:r>
              <a:rPr lang="en-US" dirty="0" err="1"/>
              <a:t>iza</a:t>
            </a:r>
            <a:r>
              <a:rPr lang="en-US" dirty="0"/>
              <a:t> </a:t>
            </a:r>
            <a:r>
              <a:rPr lang="en-US" dirty="0" err="1"/>
              <a:t>šestog</a:t>
            </a:r>
            <a:r>
              <a:rPr lang="en-US" dirty="0"/>
              <a:t> </a:t>
            </a:r>
            <a:r>
              <a:rPr lang="en-US" dirty="0" err="1"/>
              <a:t>sloga</a:t>
            </a:r>
            <a:r>
              <a:rPr lang="en-US" dirty="0"/>
              <a:t>:</a:t>
            </a:r>
          </a:p>
          <a:p>
            <a:pPr fontAlgn="t"/>
            <a:r>
              <a:rPr lang="en-US" dirty="0"/>
              <a:t> </a:t>
            </a:r>
          </a:p>
          <a:p>
            <a:pPr fontAlgn="t"/>
            <a:r>
              <a:rPr lang="en-US" dirty="0"/>
              <a:t>1 2 3 4 5 6 7 8 9 10 11</a:t>
            </a:r>
          </a:p>
          <a:p>
            <a:pPr fontAlgn="t"/>
            <a:r>
              <a:rPr lang="en-US" dirty="0"/>
              <a:t>I LEPI ONAJ KRAJ // I MESTO GDE ME</a:t>
            </a:r>
          </a:p>
          <a:p>
            <a:pPr fontAlgn="t"/>
            <a:r>
              <a:rPr lang="en-US" dirty="0"/>
              <a:t>6//5</a:t>
            </a:r>
          </a:p>
          <a:p>
            <a:pPr fontAlgn="t"/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823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799"/>
            <a:ext cx="10523220" cy="4348163"/>
          </a:xfrm>
        </p:spPr>
        <p:txBody>
          <a:bodyPr/>
          <a:lstStyle/>
          <a:p>
            <a:pPr marL="0" indent="0">
              <a:buNone/>
            </a:pPr>
            <a:br>
              <a:rPr lang="en-US" b="1" dirty="0"/>
            </a:br>
            <a:r>
              <a:rPr lang="en-US" b="1" dirty="0"/>
              <a:t>Kanconijer</a:t>
            </a:r>
            <a:r>
              <a:rPr lang="en-US" dirty="0"/>
              <a:t> (</a:t>
            </a:r>
            <a:r>
              <a:rPr lang="en-US" dirty="0" err="1"/>
              <a:t>Canzoniere</a:t>
            </a:r>
            <a:r>
              <a:rPr lang="en-US" dirty="0"/>
              <a:t>) je </a:t>
            </a:r>
            <a:r>
              <a:rPr lang="en-US" dirty="0" err="1"/>
              <a:t>zbirka</a:t>
            </a:r>
            <a:r>
              <a:rPr lang="en-US" dirty="0"/>
              <a:t> od 366 </a:t>
            </a:r>
            <a:r>
              <a:rPr lang="en-US" dirty="0" err="1"/>
              <a:t>pjesama</a:t>
            </a:r>
            <a:r>
              <a:rPr lang="en-US" dirty="0"/>
              <a:t> (317 </a:t>
            </a:r>
            <a:r>
              <a:rPr lang="en-US" dirty="0" err="1"/>
              <a:t>soneta</a:t>
            </a:r>
            <a:r>
              <a:rPr lang="en-US" dirty="0"/>
              <a:t>, 29 </a:t>
            </a:r>
            <a:r>
              <a:rPr lang="en-US" dirty="0" err="1"/>
              <a:t>kancona</a:t>
            </a:r>
            <a:r>
              <a:rPr lang="en-US" dirty="0"/>
              <a:t>, 9 sestina, 7 </a:t>
            </a:r>
            <a:r>
              <a:rPr lang="en-US" dirty="0" err="1"/>
              <a:t>balada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4 </a:t>
            </a:r>
            <a:r>
              <a:rPr lang="en-US" dirty="0" err="1"/>
              <a:t>madrigala</a:t>
            </a:r>
            <a:r>
              <a:rPr lang="en-US" dirty="0"/>
              <a:t>) </a:t>
            </a:r>
            <a:r>
              <a:rPr lang="en-US" dirty="0" err="1"/>
              <a:t>posvećenih</a:t>
            </a:r>
            <a:r>
              <a:rPr lang="en-US" dirty="0"/>
              <a:t> </a:t>
            </a:r>
            <a:r>
              <a:rPr lang="en-US" dirty="0" err="1"/>
              <a:t>voljenoj</a:t>
            </a:r>
            <a:r>
              <a:rPr lang="en-US" dirty="0"/>
              <a:t> </a:t>
            </a:r>
            <a:r>
              <a:rPr lang="en-US" dirty="0" err="1"/>
              <a:t>ženi</a:t>
            </a:r>
            <a:r>
              <a:rPr lang="en-US" dirty="0"/>
              <a:t> Lauri.</a:t>
            </a:r>
            <a:endParaRPr lang="sr-Latn-ME" dirty="0"/>
          </a:p>
          <a:p>
            <a:r>
              <a:rPr lang="en-US" dirty="0"/>
              <a:t> </a:t>
            </a:r>
            <a:r>
              <a:rPr lang="en-US" dirty="0" err="1"/>
              <a:t>Zbirka</a:t>
            </a:r>
            <a:r>
              <a:rPr lang="en-US" dirty="0"/>
              <a:t> se </a:t>
            </a:r>
            <a:r>
              <a:rPr lang="en-US" dirty="0" err="1"/>
              <a:t>sastoji</a:t>
            </a:r>
            <a:r>
              <a:rPr lang="en-US" dirty="0"/>
              <a:t> od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dijela</a:t>
            </a:r>
            <a:r>
              <a:rPr lang="en-US" dirty="0"/>
              <a:t>:</a:t>
            </a:r>
            <a:endParaRPr lang="sr-Latn-ME" dirty="0"/>
          </a:p>
          <a:p>
            <a:r>
              <a:rPr lang="en-US" dirty="0"/>
              <a:t> </a:t>
            </a:r>
            <a:r>
              <a:rPr lang="sr-Latn-ME" dirty="0" err="1"/>
              <a:t>P</a:t>
            </a:r>
            <a:r>
              <a:rPr lang="en-US" dirty="0" err="1"/>
              <a:t>rvi</a:t>
            </a:r>
            <a:r>
              <a:rPr lang="en-US" dirty="0"/>
              <a:t> je </a:t>
            </a:r>
            <a:r>
              <a:rPr lang="en-US" dirty="0" err="1"/>
              <a:t>dio</a:t>
            </a:r>
            <a:r>
              <a:rPr lang="en-US" dirty="0"/>
              <a:t> </a:t>
            </a:r>
            <a:r>
              <a:rPr lang="en-US" dirty="0" err="1"/>
              <a:t>nastao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Laurina</a:t>
            </a:r>
            <a:r>
              <a:rPr lang="en-US" dirty="0"/>
              <a:t> </a:t>
            </a:r>
            <a:r>
              <a:rPr lang="en-US" dirty="0" err="1"/>
              <a:t>život</a:t>
            </a:r>
            <a:r>
              <a:rPr lang="sr-Latn-ME" dirty="0"/>
              <a:t>a</a:t>
            </a:r>
          </a:p>
          <a:p>
            <a:r>
              <a:rPr lang="en-US" dirty="0"/>
              <a:t> </a:t>
            </a:r>
            <a:r>
              <a:rPr lang="sr-Latn-ME" dirty="0" err="1"/>
              <a:t>D</a:t>
            </a:r>
            <a:r>
              <a:rPr lang="en-US" dirty="0" err="1"/>
              <a:t>rugi</a:t>
            </a:r>
            <a:r>
              <a:rPr lang="en-US" dirty="0"/>
              <a:t> </a:t>
            </a:r>
            <a:r>
              <a:rPr lang="en-US" dirty="0" err="1"/>
              <a:t>poslije</a:t>
            </a:r>
            <a:r>
              <a:rPr lang="en-US" dirty="0"/>
              <a:t> </a:t>
            </a:r>
            <a:r>
              <a:rPr lang="en-US" dirty="0" err="1"/>
              <a:t>njene</a:t>
            </a:r>
            <a:r>
              <a:rPr lang="en-US" dirty="0"/>
              <a:t> </a:t>
            </a:r>
            <a:r>
              <a:rPr lang="en-US" dirty="0" err="1"/>
              <a:t>smrti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37329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72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49987269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>
              <a:alphaModFix amt="72000"/>
            </a:blip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P</a:t>
            </a:r>
            <a:r>
              <a:rPr lang="sr-Latn-ME" dirty="0"/>
              <a:t>j</a:t>
            </a:r>
            <a:r>
              <a:rPr lang="en-US" dirty="0" err="1"/>
              <a:t>esnička</a:t>
            </a:r>
            <a:r>
              <a:rPr lang="en-US" dirty="0"/>
              <a:t> </a:t>
            </a:r>
            <a:r>
              <a:rPr lang="en-US" dirty="0" err="1"/>
              <a:t>škola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osnovali</a:t>
            </a:r>
            <a:r>
              <a:rPr lang="en-US" dirty="0"/>
              <a:t> </a:t>
            </a:r>
            <a:r>
              <a:rPr lang="en-US" dirty="0" err="1"/>
              <a:t>Petrarkini</a:t>
            </a:r>
            <a:r>
              <a:rPr lang="en-US" dirty="0"/>
              <a:t> </a:t>
            </a:r>
            <a:r>
              <a:rPr lang="en-US" dirty="0" err="1"/>
              <a:t>sl</a:t>
            </a:r>
            <a:r>
              <a:rPr lang="sr-Latn-ME" dirty="0"/>
              <a:t>j</a:t>
            </a:r>
            <a:r>
              <a:rPr lang="en-US" dirty="0" err="1"/>
              <a:t>edbenici</a:t>
            </a:r>
            <a:r>
              <a:rPr lang="en-US" dirty="0"/>
              <a:t>. </a:t>
            </a:r>
            <a:r>
              <a:rPr lang="en-US" dirty="0" err="1"/>
              <a:t>Najrazvijenija</a:t>
            </a:r>
            <a:r>
              <a:rPr lang="en-US" dirty="0"/>
              <a:t> u </a:t>
            </a:r>
            <a:r>
              <a:rPr lang="en-US" u="sng" dirty="0"/>
              <a:t>15. </a:t>
            </a:r>
            <a:r>
              <a:rPr lang="en-US" u="sng" dirty="0" err="1"/>
              <a:t>i</a:t>
            </a:r>
            <a:r>
              <a:rPr lang="en-US" u="sng" dirty="0"/>
              <a:t> 16. v</a:t>
            </a:r>
            <a:r>
              <a:rPr lang="sr-Latn-ME" u="sng" dirty="0"/>
              <a:t>ij</a:t>
            </a:r>
            <a:r>
              <a:rPr lang="en-US" u="sng" dirty="0" err="1"/>
              <a:t>eku</a:t>
            </a:r>
            <a:r>
              <a:rPr lang="en-US" dirty="0"/>
              <a:t>. </a:t>
            </a:r>
            <a:r>
              <a:rPr lang="en-US" dirty="0" err="1"/>
              <a:t>Predstavljala</a:t>
            </a:r>
            <a:r>
              <a:rPr lang="en-US" dirty="0"/>
              <a:t> je </a:t>
            </a:r>
            <a:r>
              <a:rPr lang="en-US" b="1" dirty="0" err="1"/>
              <a:t>imitiranje</a:t>
            </a:r>
            <a:r>
              <a:rPr lang="en-US" b="1" dirty="0"/>
              <a:t> </a:t>
            </a:r>
            <a:r>
              <a:rPr lang="en-US" b="1" dirty="0" err="1"/>
              <a:t>stila</a:t>
            </a:r>
            <a:r>
              <a:rPr lang="en-US" b="1" dirty="0"/>
              <a:t>, </a:t>
            </a:r>
            <a:r>
              <a:rPr lang="en-US" b="1" dirty="0" err="1"/>
              <a:t>motiva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tema</a:t>
            </a:r>
            <a:r>
              <a:rPr lang="sr-Latn-ME" b="1" dirty="0"/>
              <a:t> Frančeska Petrarke</a:t>
            </a:r>
            <a:r>
              <a:rPr lang="en-US" b="1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426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2000"/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072" y="5506316"/>
            <a:ext cx="10515600" cy="1351684"/>
          </a:xfrm>
          <a:blipFill>
            <a:blip r:embed="rId3">
              <a:alphaModFix amt="72000"/>
            </a:blip>
            <a:tile tx="0" ty="0" sx="100000" sy="100000" flip="none" algn="tl"/>
          </a:blipFill>
        </p:spPr>
        <p:txBody>
          <a:bodyPr/>
          <a:lstStyle/>
          <a:p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/>
              <a:t>tema</a:t>
            </a:r>
            <a:r>
              <a:rPr lang="en-US" dirty="0"/>
              <a:t> d</a:t>
            </a:r>
            <a:r>
              <a:rPr lang="sr-Latn-ME" dirty="0"/>
              <a:t>j</a:t>
            </a:r>
            <a:r>
              <a:rPr lang="en-US" dirty="0" err="1"/>
              <a:t>ela</a:t>
            </a:r>
            <a:r>
              <a:rPr lang="en-US" dirty="0"/>
              <a:t> </a:t>
            </a:r>
            <a:r>
              <a:rPr lang="en-US" b="1" dirty="0"/>
              <a:t>Kanconijer</a:t>
            </a:r>
            <a:r>
              <a:rPr lang="en-US" dirty="0"/>
              <a:t> </a:t>
            </a:r>
            <a:r>
              <a:rPr lang="en-US" dirty="0" err="1"/>
              <a:t>jeste</a:t>
            </a:r>
            <a:r>
              <a:rPr lang="en-US" dirty="0"/>
              <a:t> </a:t>
            </a:r>
            <a:r>
              <a:rPr lang="en-US" dirty="0" err="1"/>
              <a:t>ljubav</a:t>
            </a:r>
            <a:r>
              <a:rPr lang="en-US" dirty="0"/>
              <a:t>. Ona </a:t>
            </a:r>
            <a:r>
              <a:rPr lang="en-US" dirty="0" err="1"/>
              <a:t>prava</a:t>
            </a:r>
            <a:r>
              <a:rPr lang="en-US" dirty="0"/>
              <a:t>, </a:t>
            </a:r>
            <a:r>
              <a:rPr lang="en-US" dirty="0" err="1"/>
              <a:t>iskrena</a:t>
            </a:r>
            <a:r>
              <a:rPr lang="en-US" dirty="0"/>
              <a:t>, </a:t>
            </a:r>
            <a:r>
              <a:rPr lang="en-US" dirty="0" err="1"/>
              <a:t>platonska</a:t>
            </a:r>
            <a:r>
              <a:rPr lang="en-US" dirty="0"/>
              <a:t> </a:t>
            </a:r>
            <a:r>
              <a:rPr lang="en-US" dirty="0" err="1"/>
              <a:t>ljubav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/>
              <a:t>muškarca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ženi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vidi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ideal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v</a:t>
            </a:r>
            <a:r>
              <a:rPr lang="sr-Latn-ME" dirty="0"/>
              <a:t>j</a:t>
            </a:r>
            <a:r>
              <a:rPr lang="en-US" dirty="0" err="1"/>
              <a:t>ečitu</a:t>
            </a:r>
            <a:r>
              <a:rPr lang="en-US" dirty="0"/>
              <a:t> </a:t>
            </a:r>
            <a:r>
              <a:rPr lang="en-US" dirty="0" err="1"/>
              <a:t>inspiraciju</a:t>
            </a:r>
            <a:r>
              <a:rPr lang="en-US" dirty="0"/>
              <a:t>. Ona 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njega</a:t>
            </a:r>
            <a:r>
              <a:rPr lang="en-US" dirty="0"/>
              <a:t> ide</a:t>
            </a:r>
            <a:r>
              <a:rPr lang="sr-Latn-ME" dirty="0"/>
              <a:t>al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žena</a:t>
            </a:r>
            <a:r>
              <a:rPr lang="en-US" dirty="0"/>
              <a:t>... </a:t>
            </a:r>
            <a:r>
              <a:rPr lang="en-US" dirty="0" err="1"/>
              <a:t>muza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7041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2000"/>
            <a:lum/>
          </a:blip>
          <a:srcRect/>
          <a:stretch>
            <a:fillRect l="-2000" t="-36000" b="-1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Calligraphy" panose="03010101010101010101" pitchFamily="66" charset="0"/>
              </a:rPr>
              <a:t>Kanconijer</a:t>
            </a:r>
            <a:br>
              <a:rPr lang="en-US" dirty="0">
                <a:latin typeface="Lucida Calligraphy" panose="03010101010101010101" pitchFamily="66" charset="0"/>
              </a:rPr>
            </a:br>
            <a:endParaRPr lang="en-US" dirty="0">
              <a:latin typeface="Lucida Calligraphy" panose="03010101010101010101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u="sng" dirty="0" err="1"/>
              <a:t>književni</a:t>
            </a:r>
            <a:r>
              <a:rPr lang="en-US" u="sng" dirty="0"/>
              <a:t> rod</a:t>
            </a:r>
            <a:r>
              <a:rPr lang="en-US" dirty="0"/>
              <a:t>: </a:t>
            </a:r>
            <a:r>
              <a:rPr lang="en-US" dirty="0" err="1"/>
              <a:t>lirika</a:t>
            </a:r>
            <a:br>
              <a:rPr lang="en-US" dirty="0"/>
            </a:br>
            <a:r>
              <a:rPr lang="en-US" u="sng" dirty="0" err="1"/>
              <a:t>književna</a:t>
            </a:r>
            <a:r>
              <a:rPr lang="en-US" u="sng" dirty="0"/>
              <a:t> </a:t>
            </a:r>
            <a:r>
              <a:rPr lang="en-US" u="sng" dirty="0" err="1"/>
              <a:t>vrsta</a:t>
            </a:r>
            <a:r>
              <a:rPr lang="en-US" dirty="0"/>
              <a:t>: </a:t>
            </a:r>
            <a:r>
              <a:rPr lang="en-US" dirty="0" err="1"/>
              <a:t>ljubavna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739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phere">
          <a:fgClr>
            <a:srgbClr val="92D05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598120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8049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2000"/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en-US" b="1" dirty="0" err="1"/>
              <a:t>Frančesko</a:t>
            </a:r>
            <a:r>
              <a:rPr lang="en-US" b="1" dirty="0"/>
              <a:t> </a:t>
            </a:r>
            <a:r>
              <a:rPr lang="en-US" b="1" dirty="0" err="1"/>
              <a:t>Petrarka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Laura - </a:t>
            </a:r>
            <a:r>
              <a:rPr lang="en-US" b="1" dirty="0" err="1"/>
              <a:t>Neka</a:t>
            </a:r>
            <a:r>
              <a:rPr lang="en-US" b="1" dirty="0"/>
              <a:t> je </a:t>
            </a:r>
            <a:r>
              <a:rPr lang="en-US" b="1" dirty="0" err="1"/>
              <a:t>blažen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, </a:t>
            </a:r>
            <a:r>
              <a:rPr lang="en-US" b="1" dirty="0" err="1"/>
              <a:t>mesec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doba</a:t>
            </a:r>
            <a:endParaRPr lang="en-US" dirty="0"/>
          </a:p>
          <a:p>
            <a:pPr marL="0" indent="0" fontAlgn="t">
              <a:buNone/>
            </a:pPr>
            <a:r>
              <a:rPr lang="en-US" dirty="0"/>
              <a:t> </a:t>
            </a:r>
          </a:p>
          <a:p>
            <a:pPr fontAlgn="t"/>
            <a:r>
              <a:rPr lang="en-US" dirty="0" err="1"/>
              <a:t>Petrarkin</a:t>
            </a:r>
            <a:r>
              <a:rPr lang="en-US" dirty="0"/>
              <a:t> </a:t>
            </a:r>
            <a:r>
              <a:rPr lang="en-US" dirty="0" err="1"/>
              <a:t>šezdeset</a:t>
            </a:r>
            <a:r>
              <a:rPr lang="en-US" dirty="0"/>
              <a:t> </a:t>
            </a:r>
            <a:r>
              <a:rPr lang="en-US" dirty="0" err="1"/>
              <a:t>prvi</a:t>
            </a:r>
            <a:r>
              <a:rPr lang="en-US" dirty="0"/>
              <a:t> </a:t>
            </a:r>
            <a:r>
              <a:rPr lang="en-US" dirty="0" err="1"/>
              <a:t>sonet</a:t>
            </a:r>
            <a:r>
              <a:rPr lang="en-US" dirty="0"/>
              <a:t> je </a:t>
            </a:r>
            <a:r>
              <a:rPr lang="en-US" dirty="0" err="1"/>
              <a:t>najviše</a:t>
            </a:r>
            <a:r>
              <a:rPr lang="en-US" dirty="0"/>
              <a:t> </a:t>
            </a:r>
            <a:r>
              <a:rPr lang="en-US" dirty="0" err="1"/>
              <a:t>podražavan</a:t>
            </a:r>
            <a:r>
              <a:rPr lang="en-US" dirty="0"/>
              <a:t> od p</a:t>
            </a:r>
            <a:r>
              <a:rPr lang="sr-Latn-ME" dirty="0"/>
              <a:t>sljednjih </a:t>
            </a:r>
            <a:r>
              <a:rPr lang="en-US" dirty="0"/>
              <a:t> p</a:t>
            </a:r>
            <a:r>
              <a:rPr lang="sr-Latn-ME" dirty="0"/>
              <a:t>j</a:t>
            </a:r>
            <a:r>
              <a:rPr lang="en-US" dirty="0" err="1"/>
              <a:t>esnika</a:t>
            </a:r>
            <a:r>
              <a:rPr lang="en-US" dirty="0"/>
              <a:t> </a:t>
            </a:r>
            <a:r>
              <a:rPr lang="en-US" dirty="0" err="1"/>
              <a:t>petrarkističke</a:t>
            </a:r>
            <a:r>
              <a:rPr lang="en-US" dirty="0"/>
              <a:t> </a:t>
            </a:r>
            <a:r>
              <a:rPr lang="en-US" dirty="0" err="1"/>
              <a:t>škole</a:t>
            </a:r>
            <a:r>
              <a:rPr lang="en-US" dirty="0"/>
              <a:t>. P</a:t>
            </a:r>
            <a:r>
              <a:rPr lang="sr-Latn-ME" dirty="0"/>
              <a:t>j</a:t>
            </a:r>
            <a:r>
              <a:rPr lang="en-US" dirty="0" err="1"/>
              <a:t>esnik</a:t>
            </a:r>
            <a:r>
              <a:rPr lang="en-US" dirty="0"/>
              <a:t> p</a:t>
            </a:r>
            <a:r>
              <a:rPr lang="sr-Latn-ME" dirty="0"/>
              <a:t>j</a:t>
            </a:r>
            <a:r>
              <a:rPr lang="en-US" dirty="0" err="1"/>
              <a:t>eva</a:t>
            </a:r>
            <a:r>
              <a:rPr lang="en-US" dirty="0"/>
              <a:t> o </a:t>
            </a:r>
            <a:r>
              <a:rPr lang="en-US" dirty="0" err="1"/>
              <a:t>bezmernoj</a:t>
            </a:r>
            <a:r>
              <a:rPr lang="en-US" dirty="0"/>
              <a:t> </a:t>
            </a:r>
            <a:r>
              <a:rPr lang="en-US" dirty="0" err="1"/>
              <a:t>sreći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susreta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Laurom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ljubavi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u </a:t>
            </a:r>
            <a:r>
              <a:rPr lang="en-US" dirty="0" err="1"/>
              <a:t>trenu</a:t>
            </a:r>
            <a:r>
              <a:rPr lang="en-US" dirty="0"/>
              <a:t> </a:t>
            </a:r>
            <a:r>
              <a:rPr lang="en-US" dirty="0" err="1"/>
              <a:t>probudila</a:t>
            </a:r>
            <a:r>
              <a:rPr lang="en-US" dirty="0"/>
              <a:t>. </a:t>
            </a:r>
            <a:r>
              <a:rPr lang="en-US" dirty="0" err="1"/>
              <a:t>Iskazivanje</a:t>
            </a:r>
            <a:r>
              <a:rPr lang="en-US" dirty="0"/>
              <a:t> </a:t>
            </a:r>
            <a:r>
              <a:rPr lang="en-US" dirty="0" err="1"/>
              <a:t>potpune</a:t>
            </a:r>
            <a:r>
              <a:rPr lang="en-US" dirty="0"/>
              <a:t> </a:t>
            </a:r>
            <a:r>
              <a:rPr lang="en-US" dirty="0" err="1"/>
              <a:t>sreće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zadovoljstva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ton </a:t>
            </a:r>
            <a:r>
              <a:rPr lang="en-US" dirty="0" err="1"/>
              <a:t>blagosiljanja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zahvaljivanja</a:t>
            </a:r>
            <a:r>
              <a:rPr lang="en-US" dirty="0"/>
              <a:t> </a:t>
            </a:r>
            <a:r>
              <a:rPr lang="en-US" dirty="0" err="1"/>
              <a:t>svemu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doprin</a:t>
            </a:r>
            <a:r>
              <a:rPr lang="sr-Latn-ME" dirty="0"/>
              <a:t>ij</a:t>
            </a:r>
            <a:r>
              <a:rPr lang="en-US" dirty="0" err="1"/>
              <a:t>elo</a:t>
            </a:r>
            <a:r>
              <a:rPr lang="en-US" dirty="0"/>
              <a:t> </a:t>
            </a:r>
            <a:r>
              <a:rPr lang="en-US" dirty="0" err="1"/>
              <a:t>nastajanju</a:t>
            </a:r>
            <a:r>
              <a:rPr lang="en-US" dirty="0"/>
              <a:t> </a:t>
            </a:r>
            <a:r>
              <a:rPr lang="en-US" dirty="0" err="1"/>
              <a:t>ljubavi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pratiti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c</a:t>
            </a:r>
            <a:r>
              <a:rPr lang="sr-Latn-ME" dirty="0"/>
              <a:t>i</a:t>
            </a:r>
            <a:r>
              <a:rPr lang="en-US" dirty="0"/>
              <a:t>o </a:t>
            </a:r>
            <a:r>
              <a:rPr lang="en-US" dirty="0" err="1"/>
              <a:t>život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5910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0"/>
            <a:ext cx="12256655" cy="6176963"/>
          </a:xfrm>
          <a:blipFill>
            <a:blip r:embed="rId2">
              <a:alphaModFix amt="72000"/>
            </a:blip>
            <a:tile tx="0" ty="0" sx="100000" sy="100000" flip="none" algn="tl"/>
          </a:blipFill>
        </p:spPr>
        <p:txBody>
          <a:bodyPr>
            <a:normAutofit fontScale="92500" lnSpcReduction="10000"/>
          </a:bodyPr>
          <a:lstStyle/>
          <a:p>
            <a:pPr fontAlgn="t"/>
            <a:r>
              <a:rPr lang="en-US" dirty="0" err="1"/>
              <a:t>Ljubav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prozračna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apstraktna</a:t>
            </a:r>
            <a:r>
              <a:rPr lang="en-US" dirty="0"/>
              <a:t>, </a:t>
            </a:r>
            <a:r>
              <a:rPr lang="en-US" dirty="0" err="1"/>
              <a:t>ona</a:t>
            </a:r>
            <a:r>
              <a:rPr lang="en-US" dirty="0"/>
              <a:t> je </a:t>
            </a:r>
            <a:r>
              <a:rPr lang="en-US" dirty="0" err="1"/>
              <a:t>konkretna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ovozemaljska</a:t>
            </a:r>
            <a:r>
              <a:rPr lang="en-US" dirty="0"/>
              <a:t>. </a:t>
            </a:r>
            <a:r>
              <a:rPr lang="en-US" dirty="0" err="1"/>
              <a:t>Konkretizuju</a:t>
            </a:r>
            <a:r>
              <a:rPr lang="en-US" dirty="0"/>
              <a:t> je Laura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predmet</a:t>
            </a:r>
            <a:r>
              <a:rPr lang="en-US" dirty="0"/>
              <a:t> </a:t>
            </a:r>
            <a:r>
              <a:rPr lang="en-US" dirty="0" err="1"/>
              <a:t>ljubavi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</a:t>
            </a:r>
            <a:r>
              <a:rPr lang="sr-Latn-ME" dirty="0"/>
              <a:t>j</a:t>
            </a:r>
            <a:r>
              <a:rPr lang="en-US" dirty="0" err="1"/>
              <a:t>esnik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subjekt</a:t>
            </a:r>
            <a:r>
              <a:rPr lang="en-US" dirty="0"/>
              <a:t> </a:t>
            </a:r>
            <a:r>
              <a:rPr lang="en-US" dirty="0" err="1"/>
              <a:t>ljubavnih</a:t>
            </a:r>
            <a:r>
              <a:rPr lang="en-US" dirty="0"/>
              <a:t> </a:t>
            </a:r>
            <a:r>
              <a:rPr lang="en-US" dirty="0" err="1"/>
              <a:t>osećanja</a:t>
            </a:r>
            <a:r>
              <a:rPr lang="en-US" dirty="0"/>
              <a:t>. </a:t>
            </a:r>
            <a:r>
              <a:rPr lang="en-US" dirty="0" err="1"/>
              <a:t>Tako</a:t>
            </a:r>
            <a:r>
              <a:rPr lang="en-US" dirty="0"/>
              <a:t> je </a:t>
            </a:r>
            <a:r>
              <a:rPr lang="en-US" dirty="0" err="1"/>
              <a:t>ljubav</a:t>
            </a:r>
            <a:r>
              <a:rPr lang="en-US" dirty="0"/>
              <a:t> </a:t>
            </a:r>
            <a:r>
              <a:rPr lang="en-US" dirty="0" err="1"/>
              <a:t>spuštena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apstraktnih</a:t>
            </a:r>
            <a:r>
              <a:rPr lang="en-US" dirty="0"/>
              <a:t> </a:t>
            </a:r>
            <a:r>
              <a:rPr lang="en-US" dirty="0" err="1"/>
              <a:t>visina</a:t>
            </a:r>
            <a:r>
              <a:rPr lang="en-US" dirty="0"/>
              <a:t> u </a:t>
            </a:r>
            <a:r>
              <a:rPr lang="en-US" dirty="0" err="1"/>
              <a:t>konkretan</a:t>
            </a:r>
            <a:r>
              <a:rPr lang="en-US" dirty="0"/>
              <a:t> </a:t>
            </a:r>
            <a:r>
              <a:rPr lang="en-US" dirty="0" err="1"/>
              <a:t>život</a:t>
            </a:r>
            <a:r>
              <a:rPr lang="en-US" dirty="0"/>
              <a:t>; od </a:t>
            </a:r>
            <a:r>
              <a:rPr lang="en-US" dirty="0" err="1"/>
              <a:t>uopštene</a:t>
            </a:r>
            <a:r>
              <a:rPr lang="en-US" dirty="0"/>
              <a:t> </a:t>
            </a:r>
            <a:r>
              <a:rPr lang="en-US" dirty="0" err="1"/>
              <a:t>ljubavi</a:t>
            </a:r>
            <a:r>
              <a:rPr lang="en-US" dirty="0"/>
              <a:t> </a:t>
            </a:r>
            <a:r>
              <a:rPr lang="en-US" dirty="0" err="1"/>
              <a:t>došlo</a:t>
            </a:r>
            <a:r>
              <a:rPr lang="en-US" dirty="0"/>
              <a:t> se do </a:t>
            </a:r>
            <a:r>
              <a:rPr lang="en-US" dirty="0" err="1"/>
              <a:t>ljubavi</a:t>
            </a:r>
            <a:r>
              <a:rPr lang="en-US" dirty="0"/>
              <a:t> </a:t>
            </a:r>
            <a:r>
              <a:rPr lang="en-US" dirty="0" err="1"/>
              <a:t>konkretnih</a:t>
            </a:r>
            <a:r>
              <a:rPr lang="en-US" dirty="0"/>
              <a:t> </a:t>
            </a:r>
            <a:r>
              <a:rPr lang="en-US" dirty="0" err="1"/>
              <a:t>jedinki</a:t>
            </a:r>
            <a:r>
              <a:rPr lang="en-US" dirty="0"/>
              <a:t>; to je </a:t>
            </a:r>
            <a:r>
              <a:rPr lang="en-US" dirty="0" err="1"/>
              <a:t>sada</a:t>
            </a:r>
            <a:r>
              <a:rPr lang="en-US" dirty="0"/>
              <a:t> </a:t>
            </a:r>
            <a:r>
              <a:rPr lang="en-US" dirty="0" err="1"/>
              <a:t>zemaljska</a:t>
            </a:r>
            <a:r>
              <a:rPr lang="en-US" dirty="0"/>
              <a:t> </a:t>
            </a:r>
            <a:r>
              <a:rPr lang="en-US" dirty="0" err="1"/>
              <a:t>ljubav</a:t>
            </a:r>
            <a:r>
              <a:rPr lang="en-US" dirty="0"/>
              <a:t> </a:t>
            </a:r>
            <a:r>
              <a:rPr lang="en-US" dirty="0" err="1"/>
              <a:t>bliska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razumljiva</a:t>
            </a:r>
            <a:r>
              <a:rPr lang="en-US" dirty="0"/>
              <a:t> </a:t>
            </a:r>
            <a:r>
              <a:rPr lang="en-US" dirty="0" err="1"/>
              <a:t>svakom</a:t>
            </a:r>
            <a:r>
              <a:rPr lang="en-US" dirty="0"/>
              <a:t> </a:t>
            </a:r>
            <a:r>
              <a:rPr lang="en-US" dirty="0" err="1"/>
              <a:t>čoveku</a:t>
            </a:r>
            <a:r>
              <a:rPr lang="en-US" dirty="0"/>
              <a:t>. I u </a:t>
            </a:r>
            <a:r>
              <a:rPr lang="en-US" dirty="0" err="1"/>
              <a:t>ovoj</a:t>
            </a:r>
            <a:r>
              <a:rPr lang="en-US" dirty="0"/>
              <a:t> </a:t>
            </a:r>
            <a:r>
              <a:rPr lang="en-US" dirty="0" err="1"/>
              <a:t>ljubavi</a:t>
            </a:r>
            <a:r>
              <a:rPr lang="en-US" dirty="0"/>
              <a:t> </a:t>
            </a:r>
            <a:r>
              <a:rPr lang="en-US" dirty="0" err="1"/>
              <a:t>susreću</a:t>
            </a:r>
            <a:r>
              <a:rPr lang="en-US" dirty="0"/>
              <a:t> se </a:t>
            </a:r>
            <a:r>
              <a:rPr lang="en-US" dirty="0" err="1"/>
              <a:t>suprotnosti</a:t>
            </a:r>
            <a:r>
              <a:rPr lang="en-US" dirty="0"/>
              <a:t>:</a:t>
            </a:r>
          </a:p>
          <a:p>
            <a:pPr marL="0" indent="0" fontAlgn="t">
              <a:buNone/>
            </a:pPr>
            <a:r>
              <a:rPr lang="en-US" dirty="0"/>
              <a:t> </a:t>
            </a:r>
          </a:p>
          <a:p>
            <a:pPr fontAlgn="t"/>
            <a:r>
              <a:rPr lang="en-US" dirty="0" err="1"/>
              <a:t>zemaljsko</a:t>
            </a:r>
            <a:r>
              <a:rPr lang="en-US" dirty="0"/>
              <a:t> - </a:t>
            </a:r>
            <a:r>
              <a:rPr lang="en-US" dirty="0" err="1"/>
              <a:t>nedostižno</a:t>
            </a:r>
            <a:endParaRPr lang="en-US" dirty="0"/>
          </a:p>
          <a:p>
            <a:pPr fontAlgn="t"/>
            <a:r>
              <a:rPr lang="en-US" dirty="0"/>
              <a:t>t</a:t>
            </a:r>
            <a:r>
              <a:rPr lang="sr-Latn-ME" dirty="0"/>
              <a:t>j</a:t>
            </a:r>
            <a:r>
              <a:rPr lang="en-US" dirty="0" err="1"/>
              <a:t>elesno</a:t>
            </a:r>
            <a:r>
              <a:rPr lang="en-US" dirty="0"/>
              <a:t> - </a:t>
            </a:r>
            <a:r>
              <a:rPr lang="en-US" dirty="0" err="1"/>
              <a:t>duhovno</a:t>
            </a:r>
            <a:endParaRPr lang="en-US" dirty="0"/>
          </a:p>
          <a:p>
            <a:pPr fontAlgn="t"/>
            <a:r>
              <a:rPr lang="en-US" dirty="0" err="1"/>
              <a:t>konkretno</a:t>
            </a:r>
            <a:r>
              <a:rPr lang="en-US" dirty="0"/>
              <a:t> - </a:t>
            </a:r>
            <a:r>
              <a:rPr lang="en-US" dirty="0" err="1"/>
              <a:t>nedokučivo</a:t>
            </a:r>
            <a:endParaRPr lang="en-US" dirty="0"/>
          </a:p>
          <a:p>
            <a:pPr fontAlgn="t"/>
            <a:r>
              <a:rPr lang="en-US" dirty="0" err="1"/>
              <a:t>blisko</a:t>
            </a:r>
            <a:r>
              <a:rPr lang="en-US" dirty="0"/>
              <a:t> - </a:t>
            </a:r>
            <a:r>
              <a:rPr lang="en-US" dirty="0" err="1"/>
              <a:t>daleko</a:t>
            </a:r>
            <a:endParaRPr lang="en-US" dirty="0"/>
          </a:p>
          <a:p>
            <a:pPr marL="0" indent="0" fontAlgn="t">
              <a:buNone/>
            </a:pPr>
            <a:r>
              <a:rPr lang="en-US" dirty="0"/>
              <a:t> </a:t>
            </a:r>
          </a:p>
          <a:p>
            <a:pPr fontAlgn="t"/>
            <a:r>
              <a:rPr lang="en-US" dirty="0" err="1"/>
              <a:t>Suština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suprotnosti</a:t>
            </a:r>
            <a:r>
              <a:rPr lang="en-US" dirty="0"/>
              <a:t> je u tome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ovu</a:t>
            </a:r>
            <a:r>
              <a:rPr lang="en-US" dirty="0"/>
              <a:t> </a:t>
            </a:r>
            <a:r>
              <a:rPr lang="en-US" dirty="0" err="1"/>
              <a:t>ljubav</a:t>
            </a:r>
            <a:r>
              <a:rPr lang="en-US" dirty="0"/>
              <a:t> ne prate r</a:t>
            </a:r>
            <a:r>
              <a:rPr lang="sr-Latn-ME" dirty="0"/>
              <a:t>ij</a:t>
            </a:r>
            <a:r>
              <a:rPr lang="en-US" dirty="0" err="1"/>
              <a:t>eči</a:t>
            </a:r>
            <a:r>
              <a:rPr lang="en-US" dirty="0"/>
              <a:t> (</a:t>
            </a:r>
            <a:r>
              <a:rPr lang="en-US" dirty="0" err="1"/>
              <a:t>razgovori</a:t>
            </a:r>
            <a:r>
              <a:rPr lang="en-US" dirty="0"/>
              <a:t>), </a:t>
            </a:r>
            <a:r>
              <a:rPr lang="en-US" dirty="0" err="1"/>
              <a:t>susreti</a:t>
            </a:r>
            <a:r>
              <a:rPr lang="en-US" dirty="0"/>
              <a:t>, </a:t>
            </a:r>
            <a:r>
              <a:rPr lang="en-US" dirty="0" err="1"/>
              <a:t>dodiri</a:t>
            </a:r>
            <a:r>
              <a:rPr lang="en-US" dirty="0"/>
              <a:t>. Ona je </a:t>
            </a:r>
            <a:r>
              <a:rPr lang="en-US" dirty="0" err="1"/>
              <a:t>satkana</a:t>
            </a:r>
            <a:r>
              <a:rPr lang="en-US" dirty="0"/>
              <a:t> od </a:t>
            </a:r>
            <a:r>
              <a:rPr lang="en-US" dirty="0" err="1"/>
              <a:t>misli</a:t>
            </a:r>
            <a:r>
              <a:rPr lang="en-US" dirty="0"/>
              <a:t>, </a:t>
            </a:r>
            <a:r>
              <a:rPr lang="en-US" dirty="0" err="1"/>
              <a:t>snova</a:t>
            </a:r>
            <a:r>
              <a:rPr lang="en-US" dirty="0"/>
              <a:t>, </a:t>
            </a:r>
            <a:r>
              <a:rPr lang="en-US" dirty="0" err="1"/>
              <a:t>ushićenja</a:t>
            </a:r>
            <a:r>
              <a:rPr lang="en-US" dirty="0"/>
              <a:t>, </a:t>
            </a:r>
            <a:r>
              <a:rPr lang="en-US" dirty="0" err="1"/>
              <a:t>čežnji</a:t>
            </a:r>
            <a:r>
              <a:rPr lang="en-US" dirty="0"/>
              <a:t>, </a:t>
            </a:r>
            <a:r>
              <a:rPr lang="en-US" dirty="0" err="1"/>
              <a:t>zanosa</a:t>
            </a:r>
            <a:r>
              <a:rPr lang="en-US" dirty="0"/>
              <a:t>, </a:t>
            </a:r>
            <a:r>
              <a:rPr lang="en-US" dirty="0" err="1"/>
              <a:t>nemira</a:t>
            </a:r>
            <a:r>
              <a:rPr lang="en-US" dirty="0"/>
              <a:t>, </a:t>
            </a:r>
            <a:r>
              <a:rPr lang="en-US" dirty="0" err="1"/>
              <a:t>nespokojstva</a:t>
            </a:r>
            <a:r>
              <a:rPr lang="en-US" dirty="0"/>
              <a:t>, </a:t>
            </a:r>
            <a:r>
              <a:rPr lang="en-US" dirty="0" err="1"/>
              <a:t>uzdaha</a:t>
            </a:r>
            <a:r>
              <a:rPr lang="en-US" dirty="0"/>
              <a:t>, </a:t>
            </a:r>
            <a:r>
              <a:rPr lang="en-US" dirty="0" err="1"/>
              <a:t>tuge</a:t>
            </a:r>
            <a:r>
              <a:rPr lang="en-US" dirty="0"/>
              <a:t>, bola - to je </a:t>
            </a:r>
            <a:r>
              <a:rPr lang="en-US" dirty="0" err="1"/>
              <a:t>čista</a:t>
            </a:r>
            <a:r>
              <a:rPr lang="en-US" dirty="0"/>
              <a:t>, </a:t>
            </a:r>
            <a:r>
              <a:rPr lang="en-US" dirty="0" err="1"/>
              <a:t>neostvarena</a:t>
            </a:r>
            <a:r>
              <a:rPr lang="en-US" dirty="0"/>
              <a:t>, </a:t>
            </a:r>
            <a:r>
              <a:rPr lang="en-US" dirty="0" err="1"/>
              <a:t>platonska</a:t>
            </a:r>
            <a:r>
              <a:rPr lang="en-US" dirty="0"/>
              <a:t> </a:t>
            </a:r>
            <a:r>
              <a:rPr lang="en-US" dirty="0" err="1"/>
              <a:t>ljubav</a:t>
            </a:r>
            <a:r>
              <a:rPr lang="en-US" dirty="0"/>
              <a:t>.</a:t>
            </a:r>
          </a:p>
          <a:p>
            <a:pPr marL="0" indent="0" fontAlgn="t">
              <a:buNone/>
            </a:pP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796959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80291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7267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928</Words>
  <Application>Microsoft Office PowerPoint</Application>
  <PresentationFormat>Widescreen</PresentationFormat>
  <Paragraphs>76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Algerian</vt:lpstr>
      <vt:lpstr>Arial</vt:lpstr>
      <vt:lpstr>Calibri</vt:lpstr>
      <vt:lpstr>Calibri Light</vt:lpstr>
      <vt:lpstr>Lucida Calligraphy</vt:lpstr>
      <vt:lpstr>Office Theme</vt:lpstr>
      <vt:lpstr>FranČesko petrarka</vt:lpstr>
      <vt:lpstr>PowerPoint Presentation</vt:lpstr>
      <vt:lpstr>PowerPoint Presentation</vt:lpstr>
      <vt:lpstr>PowerPoint Presentation</vt:lpstr>
      <vt:lpstr>Kanconijer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Versifikacija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FranČesko petrarka</dc:title>
  <dc:creator>Sneza</dc:creator>
  <cp:lastModifiedBy>MIRANOVIC SVETLANA</cp:lastModifiedBy>
  <cp:revision>8</cp:revision>
  <dcterms:created xsi:type="dcterms:W3CDTF">2017-04-28T11:00:32Z</dcterms:created>
  <dcterms:modified xsi:type="dcterms:W3CDTF">2022-01-14T18:55:13Z</dcterms:modified>
</cp:coreProperties>
</file>