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8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5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3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8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1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6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3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1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D04A8-673D-4523-95FD-1E1162246842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3E5C6-E942-4323-8FF6-72622D180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2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1" r="-1" b="52952"/>
          <a:stretch/>
        </p:blipFill>
        <p:spPr>
          <a:xfrm>
            <a:off x="-8626" y="424764"/>
            <a:ext cx="12200626" cy="2490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47374" r="-1" b="43013"/>
          <a:stretch/>
        </p:blipFill>
        <p:spPr>
          <a:xfrm>
            <a:off x="-8626" y="2932980"/>
            <a:ext cx="12200626" cy="5089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56987" r="-1" b="34052"/>
          <a:stretch/>
        </p:blipFill>
        <p:spPr>
          <a:xfrm>
            <a:off x="-8626" y="3441941"/>
            <a:ext cx="12200626" cy="4744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67089" r="-1" b="23624"/>
          <a:stretch/>
        </p:blipFill>
        <p:spPr>
          <a:xfrm>
            <a:off x="-8626" y="3976776"/>
            <a:ext cx="12200626" cy="4917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" t="77190" r="-1" b="-1428"/>
          <a:stretch/>
        </p:blipFill>
        <p:spPr>
          <a:xfrm>
            <a:off x="-8626" y="4511614"/>
            <a:ext cx="12200626" cy="128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4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10"/>
          <a:stretch/>
        </p:blipFill>
        <p:spPr>
          <a:xfrm>
            <a:off x="0" y="621461"/>
            <a:ext cx="12192000" cy="13108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98" b="56106"/>
          <a:stretch/>
        </p:blipFill>
        <p:spPr>
          <a:xfrm>
            <a:off x="0" y="1949570"/>
            <a:ext cx="12192000" cy="11214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94" b="24262"/>
          <a:stretch/>
        </p:blipFill>
        <p:spPr>
          <a:xfrm>
            <a:off x="0" y="3071004"/>
            <a:ext cx="12192000" cy="17770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55"/>
          <a:stretch/>
        </p:blipFill>
        <p:spPr>
          <a:xfrm>
            <a:off x="0" y="4787659"/>
            <a:ext cx="12192000" cy="141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97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08"/>
          <a:stretch/>
        </p:blipFill>
        <p:spPr>
          <a:xfrm>
            <a:off x="0" y="445014"/>
            <a:ext cx="12192000" cy="555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70" b="63112"/>
          <a:stretch/>
        </p:blipFill>
        <p:spPr>
          <a:xfrm>
            <a:off x="0" y="1078302"/>
            <a:ext cx="12192000" cy="11818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35" b="38043"/>
          <a:stretch/>
        </p:blipFill>
        <p:spPr>
          <a:xfrm>
            <a:off x="0" y="2208362"/>
            <a:ext cx="12192000" cy="12853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430" b="104"/>
          <a:stretch/>
        </p:blipFill>
        <p:spPr>
          <a:xfrm>
            <a:off x="0" y="3467818"/>
            <a:ext cx="12192000" cy="189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2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984"/>
          <a:stretch/>
        </p:blipFill>
        <p:spPr>
          <a:xfrm>
            <a:off x="138023" y="-123663"/>
            <a:ext cx="12192000" cy="25563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810" b="20453"/>
          <a:stretch/>
        </p:blipFill>
        <p:spPr>
          <a:xfrm>
            <a:off x="138023" y="2424023"/>
            <a:ext cx="12192000" cy="7850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05"/>
          <a:stretch/>
        </p:blipFill>
        <p:spPr>
          <a:xfrm>
            <a:off x="138023" y="3148641"/>
            <a:ext cx="12192000" cy="91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56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776"/>
          <a:stretch/>
        </p:blipFill>
        <p:spPr>
          <a:xfrm>
            <a:off x="0" y="551987"/>
            <a:ext cx="12192000" cy="10784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79" b="54329"/>
          <a:stretch/>
        </p:blipFill>
        <p:spPr>
          <a:xfrm>
            <a:off x="0" y="1785667"/>
            <a:ext cx="12192000" cy="10869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71" b="30221"/>
          <a:stretch/>
        </p:blipFill>
        <p:spPr>
          <a:xfrm>
            <a:off x="0" y="2872596"/>
            <a:ext cx="12192000" cy="12249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78"/>
          <a:stretch/>
        </p:blipFill>
        <p:spPr>
          <a:xfrm>
            <a:off x="0" y="4097547"/>
            <a:ext cx="12192000" cy="15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69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437"/>
          <a:stretch/>
        </p:blipFill>
        <p:spPr>
          <a:xfrm>
            <a:off x="77637" y="683133"/>
            <a:ext cx="12192000" cy="13440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60" b="23851"/>
          <a:stretch/>
        </p:blipFill>
        <p:spPr>
          <a:xfrm>
            <a:off x="77637" y="2044460"/>
            <a:ext cx="12192000" cy="836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53"/>
          <a:stretch/>
        </p:blipFill>
        <p:spPr>
          <a:xfrm>
            <a:off x="77637" y="2855343"/>
            <a:ext cx="12192000" cy="71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5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64595"/>
            <a:ext cx="11639909" cy="15614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8" y="4149263"/>
            <a:ext cx="9558260" cy="84543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1049" y="810883"/>
            <a:ext cx="2777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Domaći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740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6</cp:revision>
  <dcterms:created xsi:type="dcterms:W3CDTF">2021-05-14T09:10:51Z</dcterms:created>
  <dcterms:modified xsi:type="dcterms:W3CDTF">2021-05-14T09:18:22Z</dcterms:modified>
</cp:coreProperties>
</file>