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12192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352800" y="2362200"/>
            <a:ext cx="54864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0534" y="3045461"/>
            <a:ext cx="5350933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420534" y="2397760"/>
            <a:ext cx="5350933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6832600" y="3428736"/>
            <a:ext cx="6858000" cy="2117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10261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1"/>
            <a:ext cx="88392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914401"/>
            <a:ext cx="1235973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609600" y="2020824"/>
            <a:ext cx="109728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12192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12192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352800" y="3368040"/>
            <a:ext cx="54864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3372070" y="3367247"/>
            <a:ext cx="5447863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3358057" y="4084577"/>
            <a:ext cx="5475889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609601" y="2020824"/>
            <a:ext cx="536448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6217920" y="2020824"/>
            <a:ext cx="536448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609601" y="2819400"/>
            <a:ext cx="536448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6217920" y="2816352"/>
            <a:ext cx="536448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020824"/>
            <a:ext cx="536448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217920" y="2020824"/>
            <a:ext cx="536448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981200" y="1914526"/>
            <a:ext cx="82296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316480" y="5513832"/>
            <a:ext cx="755904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69612" y="2026918"/>
            <a:ext cx="7252776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316480" y="5516880"/>
            <a:ext cx="755904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352800" y="975360"/>
            <a:ext cx="54864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3975100" y="273180"/>
            <a:ext cx="4241800" cy="292100"/>
          </a:xfrm>
        </p:spPr>
        <p:txBody>
          <a:bodyPr/>
          <a:lstStyle/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5384800" y="6172200"/>
            <a:ext cx="1422400" cy="304800"/>
          </a:xfrm>
        </p:spPr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930400" y="6486525"/>
            <a:ext cx="83312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4"/>
            <a:ext cx="12192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019301"/>
            <a:ext cx="109728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75100" y="273180"/>
            <a:ext cx="4241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89793ADE-5F27-41DB-BA5B-BA93B1D8C23B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0400" y="6486525"/>
            <a:ext cx="83312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4800" y="6172200"/>
            <a:ext cx="14224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12192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0" y="975360"/>
            <a:ext cx="54864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C1DCDC-A741-41F2-BA49-8EECB8025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Prosvjetiteljstvo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8806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Filozofi</a:t>
            </a:r>
            <a:r>
              <a:rPr lang="en-US" dirty="0" smtClean="0"/>
              <a:t> </a:t>
            </a:r>
            <a:r>
              <a:rPr lang="en-US" dirty="0" err="1" smtClean="0"/>
              <a:t>prosvjetiteljstva</a:t>
            </a:r>
            <a:r>
              <a:rPr lang="sr-Latn-ME" dirty="0" smtClean="0"/>
              <a:t>: RENE DEKART, DŽON LOK, FRANSOA MARI ARUE VOLTER, ŽAN ŽAK RUSO,  DENI DIDRO, TOMAS HOLBAH)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sr-Latn-ME" dirty="0" smtClean="0"/>
              <a:t>žon Lok-čovjek se ne  rađa s urođenim idejama i sklonostima nego one nastaju djelovanjem okoline i okruženja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r>
              <a:rPr lang="sr-Latn-ME" dirty="0" smtClean="0"/>
              <a:t>Žan Žak Ruso – zalaganje za prosvećenu monarhiju i vjersku toleranciju, protiv klasnih podjela, za jednakost privilegija.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4964C2-72CC-4F5D-8288-3542E3E1464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Prosvjetiteljstvo</a:t>
            </a:r>
            <a:r>
              <a:rPr lang="en-US" dirty="0" smtClean="0"/>
              <a:t> </a:t>
            </a:r>
            <a:r>
              <a:rPr lang="en-US" dirty="0" err="1"/>
              <a:t>ističe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razuma</a:t>
            </a:r>
            <a:r>
              <a:rPr lang="en-US" dirty="0"/>
              <a:t>, </a:t>
            </a:r>
            <a:r>
              <a:rPr lang="en-US" dirty="0" err="1"/>
              <a:t>obrazovanja</a:t>
            </a:r>
            <a:r>
              <a:rPr lang="en-US" dirty="0"/>
              <a:t> i </a:t>
            </a:r>
            <a:r>
              <a:rPr lang="en-US" dirty="0" err="1" smtClean="0"/>
              <a:t>prosvjećivanja</a:t>
            </a:r>
            <a:r>
              <a:rPr lang="en-US" dirty="0"/>
              <a:t>.</a:t>
            </a:r>
          </a:p>
          <a:p>
            <a:r>
              <a:rPr lang="en-US" dirty="0" err="1"/>
              <a:t>Okrenuto</a:t>
            </a:r>
            <a:r>
              <a:rPr lang="en-US" dirty="0"/>
              <a:t> je </a:t>
            </a:r>
            <a:r>
              <a:rPr lang="en-US" dirty="0" err="1"/>
              <a:t>budućnosti</a:t>
            </a:r>
            <a:r>
              <a:rPr lang="en-US" dirty="0"/>
              <a:t>, </a:t>
            </a:r>
            <a:r>
              <a:rPr lang="en-US" dirty="0" err="1"/>
              <a:t>spremno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oslonac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razum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kritičko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.</a:t>
            </a:r>
          </a:p>
          <a:p>
            <a:r>
              <a:rPr lang="en-US" dirty="0" err="1"/>
              <a:t>Naglašava</a:t>
            </a:r>
            <a:r>
              <a:rPr lang="en-US" dirty="0"/>
              <a:t> </a:t>
            </a:r>
            <a:r>
              <a:rPr lang="en-US" dirty="0" err="1"/>
              <a:t>vjeru</a:t>
            </a:r>
            <a:r>
              <a:rPr lang="en-US" dirty="0"/>
              <a:t> u </a:t>
            </a:r>
            <a:r>
              <a:rPr lang="en-US" dirty="0" err="1"/>
              <a:t>neograničenu</a:t>
            </a:r>
            <a:r>
              <a:rPr lang="en-US" dirty="0"/>
              <a:t> </a:t>
            </a:r>
            <a:r>
              <a:rPr lang="en-US" dirty="0" err="1"/>
              <a:t>moć</a:t>
            </a:r>
            <a:r>
              <a:rPr lang="en-US" dirty="0"/>
              <a:t> </a:t>
            </a:r>
            <a:r>
              <a:rPr lang="en-US" dirty="0" err="1"/>
              <a:t>ljudskog</a:t>
            </a:r>
            <a:r>
              <a:rPr lang="en-US" dirty="0"/>
              <a:t> </a:t>
            </a:r>
            <a:r>
              <a:rPr lang="en-US" dirty="0" err="1"/>
              <a:t>razuma</a:t>
            </a:r>
            <a:r>
              <a:rPr lang="en-US" dirty="0"/>
              <a:t>.</a:t>
            </a:r>
          </a:p>
          <a:p>
            <a:r>
              <a:rPr lang="en-US" dirty="0" err="1" smtClean="0"/>
              <a:t>Prosvjetiteljstvo</a:t>
            </a:r>
            <a:r>
              <a:rPr lang="en-US" dirty="0" smtClean="0"/>
              <a:t> </a:t>
            </a:r>
            <a:r>
              <a:rPr lang="en-US" dirty="0"/>
              <a:t>je u </a:t>
            </a:r>
            <a:r>
              <a:rPr lang="en-US" dirty="0" err="1"/>
              <a:t>književnost</a:t>
            </a:r>
            <a:r>
              <a:rPr lang="en-US" dirty="0"/>
              <a:t> </a:t>
            </a:r>
            <a:r>
              <a:rPr lang="en-US" dirty="0" err="1"/>
              <a:t>došlo</a:t>
            </a:r>
            <a:r>
              <a:rPr lang="en-US" dirty="0"/>
              <a:t> 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filozofije</a:t>
            </a:r>
            <a:r>
              <a:rPr lang="en-US" dirty="0"/>
              <a:t> i </a:t>
            </a:r>
            <a:r>
              <a:rPr lang="en-US" dirty="0" err="1"/>
              <a:t>nauke</a:t>
            </a:r>
            <a:r>
              <a:rPr lang="en-US" dirty="0"/>
              <a:t>. </a:t>
            </a:r>
            <a:r>
              <a:rPr lang="en-US" dirty="0" err="1"/>
              <a:t>Filozofi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središte</a:t>
            </a:r>
            <a:r>
              <a:rPr lang="en-US" dirty="0"/>
              <a:t> </a:t>
            </a:r>
            <a:r>
              <a:rPr lang="en-US" dirty="0" err="1"/>
              <a:t>interesovanja</a:t>
            </a:r>
            <a:r>
              <a:rPr lang="en-US" dirty="0"/>
              <a:t> </a:t>
            </a:r>
            <a:r>
              <a:rPr lang="en-US" dirty="0" err="1"/>
              <a:t>stavili</a:t>
            </a:r>
            <a:r>
              <a:rPr lang="en-US" dirty="0"/>
              <a:t> </a:t>
            </a:r>
            <a:r>
              <a:rPr lang="en-US" dirty="0" err="1"/>
              <a:t>čovjeka</a:t>
            </a:r>
            <a:r>
              <a:rPr lang="en-US" dirty="0"/>
              <a:t> i </a:t>
            </a:r>
            <a:r>
              <a:rPr lang="en-US" dirty="0" err="1"/>
              <a:t>razum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put do </a:t>
            </a:r>
            <a:r>
              <a:rPr lang="en-US" dirty="0" err="1"/>
              <a:t>saznanja</a:t>
            </a:r>
            <a:r>
              <a:rPr lang="en-US" dirty="0"/>
              <a:t> o </a:t>
            </a:r>
            <a:r>
              <a:rPr lang="en-US" dirty="0" err="1"/>
              <a:t>čovjeku</a:t>
            </a:r>
            <a:r>
              <a:rPr lang="en-US" dirty="0"/>
              <a:t>, </a:t>
            </a:r>
            <a:r>
              <a:rPr lang="en-US" dirty="0" err="1"/>
              <a:t>životu</a:t>
            </a:r>
            <a:r>
              <a:rPr lang="en-US" dirty="0"/>
              <a:t> i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i </a:t>
            </a:r>
            <a:r>
              <a:rPr lang="en-US" dirty="0" err="1"/>
              <a:t>potrebu</a:t>
            </a:r>
            <a:r>
              <a:rPr lang="en-US" dirty="0"/>
              <a:t> za </a:t>
            </a:r>
            <a:r>
              <a:rPr lang="en-US" dirty="0" err="1"/>
              <a:t>obrazovanjem</a:t>
            </a:r>
            <a:r>
              <a:rPr lang="en-US" dirty="0"/>
              <a:t> i </a:t>
            </a:r>
            <a:r>
              <a:rPr lang="en-US" dirty="0" err="1" smtClean="0"/>
              <a:t>prosvećivanjem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484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29CA69-77D6-499C-A37E-289E9EF0E16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89608" y="1882066"/>
            <a:ext cx="9966072" cy="3987028"/>
          </a:xfrm>
        </p:spPr>
        <p:txBody>
          <a:bodyPr/>
          <a:lstStyle/>
          <a:p>
            <a:r>
              <a:rPr lang="en-US" dirty="0"/>
              <a:t>           </a:t>
            </a:r>
            <a:r>
              <a:rPr lang="en-US" dirty="0" err="1"/>
              <a:t>književnost</a:t>
            </a:r>
            <a:r>
              <a:rPr lang="en-US" dirty="0"/>
              <a:t> se </a:t>
            </a:r>
            <a:r>
              <a:rPr lang="en-US" dirty="0" err="1"/>
              <a:t>oslanja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saznanja</a:t>
            </a:r>
            <a:r>
              <a:rPr lang="en-US" dirty="0"/>
              <a:t> do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dolazi</a:t>
            </a:r>
            <a:r>
              <a:rPr lang="en-US" dirty="0"/>
              <a:t> </a:t>
            </a:r>
            <a:r>
              <a:rPr lang="en-US" dirty="0" err="1"/>
              <a:t>racionalnim</a:t>
            </a:r>
            <a:r>
              <a:rPr lang="en-US" dirty="0"/>
              <a:t> </a:t>
            </a:r>
            <a:r>
              <a:rPr lang="en-US" dirty="0" err="1"/>
              <a:t>pristupom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prvi</a:t>
            </a:r>
            <a:r>
              <a:rPr lang="en-US" dirty="0"/>
              <a:t> plan se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čovjekov</a:t>
            </a:r>
            <a:r>
              <a:rPr lang="en-US" dirty="0"/>
              <a:t> </a:t>
            </a:r>
            <a:r>
              <a:rPr lang="en-US" dirty="0" err="1"/>
              <a:t>razum</a:t>
            </a:r>
            <a:r>
              <a:rPr lang="en-US" dirty="0"/>
              <a:t>;</a:t>
            </a:r>
          </a:p>
          <a:p>
            <a:r>
              <a:rPr lang="en-US" dirty="0"/>
              <a:t>          </a:t>
            </a:r>
            <a:r>
              <a:rPr lang="en-US" dirty="0" err="1"/>
              <a:t>književnost</a:t>
            </a:r>
            <a:r>
              <a:rPr lang="en-US" dirty="0"/>
              <a:t> je </a:t>
            </a:r>
            <a:r>
              <a:rPr lang="en-US" dirty="0" err="1"/>
              <a:t>okrenuta</a:t>
            </a:r>
            <a:r>
              <a:rPr lang="en-US" dirty="0"/>
              <a:t> </a:t>
            </a:r>
            <a:r>
              <a:rPr lang="en-US" dirty="0" err="1"/>
              <a:t>čovjeku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društvenom</a:t>
            </a:r>
            <a:r>
              <a:rPr lang="en-US" dirty="0"/>
              <a:t> </a:t>
            </a:r>
            <a:r>
              <a:rPr lang="en-US" dirty="0" err="1"/>
              <a:t>biću</a:t>
            </a:r>
            <a:r>
              <a:rPr lang="en-US" dirty="0"/>
              <a:t> i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potrebama</a:t>
            </a:r>
            <a:r>
              <a:rPr lang="en-US" dirty="0"/>
              <a:t> za </a:t>
            </a:r>
            <a:r>
              <a:rPr lang="en-US" dirty="0" err="1"/>
              <a:t>obrazovanjem</a:t>
            </a:r>
            <a:r>
              <a:rPr lang="en-US" dirty="0"/>
              <a:t> i </a:t>
            </a:r>
            <a:r>
              <a:rPr lang="en-US" dirty="0" err="1" smtClean="0"/>
              <a:t>prosvećivanjem</a:t>
            </a:r>
            <a:r>
              <a:rPr lang="en-US" dirty="0"/>
              <a:t>;</a:t>
            </a:r>
          </a:p>
          <a:p>
            <a:r>
              <a:rPr lang="en-US" dirty="0"/>
              <a:t>         </a:t>
            </a:r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/>
              <a:t>književnosti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građansko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stvarni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, </a:t>
            </a:r>
            <a:r>
              <a:rPr lang="en-US" dirty="0" err="1"/>
              <a:t>naravi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običaje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          </a:t>
            </a:r>
            <a:r>
              <a:rPr lang="en-US" dirty="0" err="1"/>
              <a:t>književnost</a:t>
            </a:r>
            <a:r>
              <a:rPr lang="en-US" dirty="0"/>
              <a:t> je </a:t>
            </a:r>
            <a:r>
              <a:rPr lang="en-US" dirty="0" err="1"/>
              <a:t>kritička</a:t>
            </a:r>
            <a:r>
              <a:rPr lang="en-US" dirty="0"/>
              <a:t>, </a:t>
            </a:r>
            <a:r>
              <a:rPr lang="en-US" dirty="0" err="1"/>
              <a:t>vaspitno-poučna</a:t>
            </a:r>
            <a:r>
              <a:rPr lang="en-US" dirty="0"/>
              <a:t>, </a:t>
            </a:r>
            <a:r>
              <a:rPr lang="en-US" dirty="0" err="1"/>
              <a:t>satirična</a:t>
            </a:r>
            <a:r>
              <a:rPr lang="en-US" dirty="0"/>
              <a:t> i u </a:t>
            </a:r>
            <a:r>
              <a:rPr lang="en-US" dirty="0" err="1"/>
              <a:t>službi</a:t>
            </a:r>
            <a:r>
              <a:rPr lang="en-US" dirty="0"/>
              <a:t> </a:t>
            </a:r>
            <a:r>
              <a:rPr lang="en-US" dirty="0" err="1"/>
              <a:t>uveseljavanja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i </a:t>
            </a:r>
            <a:r>
              <a:rPr lang="en-US" dirty="0" err="1"/>
              <a:t>duha</a:t>
            </a:r>
            <a:r>
              <a:rPr lang="en-US" dirty="0"/>
              <a:t> .</a:t>
            </a:r>
          </a:p>
          <a:p>
            <a:r>
              <a:rPr lang="en-US" dirty="0" err="1"/>
              <a:t>Kritička</a:t>
            </a:r>
            <a:r>
              <a:rPr lang="en-US" dirty="0"/>
              <a:t> –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nedostatke</a:t>
            </a:r>
            <a:r>
              <a:rPr lang="en-US" dirty="0"/>
              <a:t> </a:t>
            </a:r>
            <a:r>
              <a:rPr lang="en-US" dirty="0" err="1"/>
              <a:t>tradicionalnog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čovjeku</a:t>
            </a:r>
            <a:r>
              <a:rPr lang="en-US" dirty="0"/>
              <a:t>;</a:t>
            </a:r>
          </a:p>
          <a:p>
            <a:r>
              <a:rPr lang="en-US" dirty="0" err="1"/>
              <a:t>Vaspitno-poučna</a:t>
            </a:r>
            <a:r>
              <a:rPr lang="en-US" dirty="0"/>
              <a:t> –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čitalac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usvoji</a:t>
            </a:r>
            <a:r>
              <a:rPr lang="en-US" dirty="0"/>
              <a:t>;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6C2660-3A8A-41D9-AC5C-707FDED4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63520"/>
          </a:xfrm>
        </p:spPr>
        <p:txBody>
          <a:bodyPr>
            <a:normAutofit/>
          </a:bodyPr>
          <a:lstStyle/>
          <a:p>
            <a:r>
              <a:rPr lang="en-US" dirty="0" err="1"/>
              <a:t>Odlike</a:t>
            </a:r>
            <a:r>
              <a:rPr lang="en-US" dirty="0"/>
              <a:t> </a:t>
            </a:r>
            <a:r>
              <a:rPr lang="en-US" dirty="0" err="1" smtClean="0"/>
              <a:t>prosvjetiteljske</a:t>
            </a:r>
            <a:r>
              <a:rPr lang="en-US" dirty="0" smtClean="0"/>
              <a:t> </a:t>
            </a:r>
            <a:r>
              <a:rPr lang="en-US" dirty="0" err="1"/>
              <a:t>književnosti</a:t>
            </a:r>
            <a:r>
              <a:rPr lang="en-US" dirty="0"/>
              <a:t>: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004B9E3D-2A26-4958-8450-B5ABC11546D5}"/>
              </a:ext>
            </a:extLst>
          </p:cNvPr>
          <p:cNvSpPr/>
          <p:nvPr/>
        </p:nvSpPr>
        <p:spPr>
          <a:xfrm>
            <a:off x="1240284" y="175564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858D8353-83B2-4294-817B-E8D75F8D244B}"/>
              </a:ext>
            </a:extLst>
          </p:cNvPr>
          <p:cNvSpPr/>
          <p:nvPr/>
        </p:nvSpPr>
        <p:spPr>
          <a:xfrm>
            <a:off x="1240284" y="2505911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31301CA3-64E5-41B4-80F2-7218A3BCF303}"/>
              </a:ext>
            </a:extLst>
          </p:cNvPr>
          <p:cNvSpPr/>
          <p:nvPr/>
        </p:nvSpPr>
        <p:spPr>
          <a:xfrm>
            <a:off x="1189608" y="329606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xmlns="" id="{662406D7-DDD7-49FC-ACFC-D6E66DC825AC}"/>
              </a:ext>
            </a:extLst>
          </p:cNvPr>
          <p:cNvSpPr/>
          <p:nvPr/>
        </p:nvSpPr>
        <p:spPr>
          <a:xfrm>
            <a:off x="1240284" y="4147164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45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F960499-09D5-45FD-AA11-638377A354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97280" y="1845734"/>
            <a:ext cx="10058400" cy="2442181"/>
          </a:xfrm>
        </p:spPr>
        <p:txBody>
          <a:bodyPr/>
          <a:lstStyle/>
          <a:p>
            <a:r>
              <a:rPr lang="en-US" dirty="0" err="1"/>
              <a:t>Satirična</a:t>
            </a:r>
            <a:r>
              <a:rPr lang="en-US" dirty="0"/>
              <a:t> –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racionalnijeg</a:t>
            </a:r>
            <a:r>
              <a:rPr lang="en-US" dirty="0"/>
              <a:t> </a:t>
            </a:r>
            <a:r>
              <a:rPr lang="en-US" dirty="0" err="1"/>
              <a:t>pogleda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; </a:t>
            </a:r>
          </a:p>
          <a:p>
            <a:r>
              <a:rPr lang="en-US" dirty="0" err="1"/>
              <a:t>Služba</a:t>
            </a:r>
            <a:r>
              <a:rPr lang="en-US" dirty="0"/>
              <a:t> </a:t>
            </a:r>
            <a:r>
              <a:rPr lang="en-US" dirty="0" err="1"/>
              <a:t>uveseljavanja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i </a:t>
            </a:r>
            <a:r>
              <a:rPr lang="en-US" dirty="0" err="1"/>
              <a:t>duha</a:t>
            </a:r>
            <a:r>
              <a:rPr lang="en-US" dirty="0"/>
              <a:t> – </a:t>
            </a:r>
            <a:r>
              <a:rPr lang="en-US" dirty="0" err="1"/>
              <a:t>književnost</a:t>
            </a:r>
            <a:r>
              <a:rPr lang="en-US" dirty="0"/>
              <a:t> </a:t>
            </a:r>
            <a:r>
              <a:rPr lang="en-US" dirty="0" err="1"/>
              <a:t>zalazi</a:t>
            </a:r>
            <a:r>
              <a:rPr lang="en-US" dirty="0"/>
              <a:t> u </a:t>
            </a:r>
            <a:r>
              <a:rPr lang="en-US" dirty="0" err="1" smtClean="0"/>
              <a:t>prostor</a:t>
            </a:r>
            <a:r>
              <a:rPr lang="en-US" dirty="0" smtClean="0"/>
              <a:t> </a:t>
            </a:r>
            <a:r>
              <a:rPr lang="en-US" dirty="0" err="1"/>
              <a:t>zabavnoga</a:t>
            </a:r>
            <a:r>
              <a:rPr lang="en-US" dirty="0"/>
              <a:t> da bi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prijemčivija</a:t>
            </a:r>
            <a:r>
              <a:rPr lang="en-US" dirty="0"/>
              <a:t> </a:t>
            </a:r>
            <a:r>
              <a:rPr lang="en-US" dirty="0" err="1"/>
              <a:t>čitaocu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680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A32651-1A2D-45AC-AAC6-FE13BEC6383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Basna</a:t>
            </a:r>
            <a:r>
              <a:rPr lang="en-US" dirty="0"/>
              <a:t>;</a:t>
            </a:r>
          </a:p>
          <a:p>
            <a:r>
              <a:rPr lang="en-US" dirty="0" err="1"/>
              <a:t>Građanska</a:t>
            </a:r>
            <a:r>
              <a:rPr lang="en-US" dirty="0"/>
              <a:t> drama;</a:t>
            </a:r>
          </a:p>
          <a:p>
            <a:r>
              <a:rPr lang="en-US" dirty="0" err="1"/>
              <a:t>Satirični</a:t>
            </a:r>
            <a:r>
              <a:rPr lang="en-US" dirty="0"/>
              <a:t> roman;</a:t>
            </a:r>
          </a:p>
          <a:p>
            <a:r>
              <a:rPr lang="en-US" dirty="0" err="1"/>
              <a:t>Filozofski</a:t>
            </a:r>
            <a:r>
              <a:rPr lang="en-US" dirty="0"/>
              <a:t> roman;</a:t>
            </a:r>
          </a:p>
          <a:p>
            <a:r>
              <a:rPr lang="en-US" dirty="0"/>
              <a:t>Roman o </a:t>
            </a:r>
            <a:r>
              <a:rPr lang="en-US" dirty="0" err="1"/>
              <a:t>obrazovanju</a:t>
            </a:r>
            <a:r>
              <a:rPr lang="en-US" dirty="0"/>
              <a:t>;</a:t>
            </a:r>
          </a:p>
          <a:p>
            <a:r>
              <a:rPr lang="en-US" dirty="0" err="1"/>
              <a:t>Komični</a:t>
            </a:r>
            <a:r>
              <a:rPr lang="en-US" dirty="0"/>
              <a:t> roman;</a:t>
            </a:r>
          </a:p>
          <a:p>
            <a:r>
              <a:rPr lang="en-US" dirty="0" err="1"/>
              <a:t>Građanski</a:t>
            </a:r>
            <a:r>
              <a:rPr lang="en-US" dirty="0"/>
              <a:t> roman;</a:t>
            </a:r>
          </a:p>
          <a:p>
            <a:r>
              <a:rPr lang="en-US"/>
              <a:t>Epigram</a:t>
            </a:r>
            <a:r>
              <a:rPr lang="en-US" smtClean="0"/>
              <a:t>.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909D0C-A9F7-465A-965A-37B4AA57E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Književne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085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117</TotalTime>
  <Words>285</Words>
  <Application>Microsoft Office PowerPoint</Application>
  <PresentationFormat>Custom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BlackTie</vt:lpstr>
      <vt:lpstr>Prosvjetiteljstvo</vt:lpstr>
      <vt:lpstr>PowerPoint Presentation</vt:lpstr>
      <vt:lpstr>PowerPoint Presentation</vt:lpstr>
      <vt:lpstr>Odlike prosvjetiteljske književnosti:</vt:lpstr>
      <vt:lpstr>PowerPoint Presentation</vt:lpstr>
      <vt:lpstr>Književne vrste: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 R O S V J E T I T E LJ S T V O</dc:title>
  <dc:creator>Korisnik</dc:creator>
  <cp:lastModifiedBy>Korisnik</cp:lastModifiedBy>
  <cp:revision>13</cp:revision>
  <dcterms:created xsi:type="dcterms:W3CDTF">2019-10-02T17:55:07Z</dcterms:created>
  <dcterms:modified xsi:type="dcterms:W3CDTF">2020-09-20T13:08:10Z</dcterms:modified>
</cp:coreProperties>
</file>