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8.wmf"/><Relationship Id="rId4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3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2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8389-53D3-4F88-817C-79E03600CB98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1E5D-0B47-4C2B-B562-B44526BC0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8389-53D3-4F88-817C-79E03600CB98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1E5D-0B47-4C2B-B562-B44526BC0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8389-53D3-4F88-817C-79E03600CB98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1E5D-0B47-4C2B-B562-B44526BC0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8389-53D3-4F88-817C-79E03600CB98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1E5D-0B47-4C2B-B562-B44526BC0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8389-53D3-4F88-817C-79E03600CB98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1E5D-0B47-4C2B-B562-B44526BC0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8389-53D3-4F88-817C-79E03600CB98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1E5D-0B47-4C2B-B562-B44526BC0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8389-53D3-4F88-817C-79E03600CB98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1E5D-0B47-4C2B-B562-B44526BC0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8389-53D3-4F88-817C-79E03600CB98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1E5D-0B47-4C2B-B562-B44526BC0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8389-53D3-4F88-817C-79E03600CB98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1E5D-0B47-4C2B-B562-B44526BC0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8389-53D3-4F88-817C-79E03600CB98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1E5D-0B47-4C2B-B562-B44526BC0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8389-53D3-4F88-817C-79E03600CB98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D4E1E5D-0B47-4C2B-B562-B44526BC0B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248389-53D3-4F88-817C-79E03600CB98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4E1E5D-0B47-4C2B-B562-B44526BC0BA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17.bin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571480"/>
            <a:ext cx="7429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JEŠOVITI      PROIZVOD     VEKTORA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1643050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Neka su data tri vektora: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28596" y="2000240"/>
          <a:ext cx="2571768" cy="2143140"/>
        </p:xfrm>
        <a:graphic>
          <a:graphicData uri="http://schemas.openxmlformats.org/presentationml/2006/ole">
            <p:oleObj spid="_x0000_s1026" name="Equation" r:id="rId3" imgW="901440" imgH="952200" progId="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57620" y="1714488"/>
            <a:ext cx="492922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Mješoviti proizvod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datih vektora  računa se na sljedeći način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286248" y="2500306"/>
          <a:ext cx="3360756" cy="1927236"/>
        </p:xfrm>
        <a:graphic>
          <a:graphicData uri="http://schemas.openxmlformats.org/presentationml/2006/ole">
            <p:oleObj spid="_x0000_s1027" name="Equation" r:id="rId4" imgW="1434960" imgH="711000" progId="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142984"/>
            <a:ext cx="80724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Primjena mješovitog proizvoda</a:t>
            </a:r>
          </a:p>
          <a:p>
            <a:endParaRPr lang="sr-Latn-C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1.Apsolutna vrijednost mješovitog proizvoda tri nekomplanarna vektora jednaka je zapremini paralelopipeda konstruisanog nad tim vektorima.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285852" y="6143644"/>
            <a:ext cx="32861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285852" y="5500702"/>
            <a:ext cx="128588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714348" y="4929198"/>
            <a:ext cx="178595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571736" y="5500702"/>
            <a:ext cx="25717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4464843" y="5536421"/>
            <a:ext cx="714380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 flipH="1" flipV="1">
            <a:off x="4000496" y="4929198"/>
            <a:ext cx="1714512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928794" y="4429132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1928794" y="3929066"/>
            <a:ext cx="1285884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214678" y="3929066"/>
            <a:ext cx="26432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10800000" flipV="1">
            <a:off x="5143504" y="3929066"/>
            <a:ext cx="714380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>
            <a:off x="4714876" y="4357694"/>
            <a:ext cx="1571636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>
            <a:off x="2107389" y="4393413"/>
            <a:ext cx="1571636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" name="Object 60"/>
          <p:cNvGraphicFramePr>
            <a:graphicFrameLocks noChangeAspect="1"/>
          </p:cNvGraphicFramePr>
          <p:nvPr/>
        </p:nvGraphicFramePr>
        <p:xfrm>
          <a:off x="2928926" y="6072206"/>
          <a:ext cx="857256" cy="571504"/>
        </p:xfrm>
        <a:graphic>
          <a:graphicData uri="http://schemas.openxmlformats.org/presentationml/2006/ole">
            <p:oleObj spid="_x0000_s2050" name="Equation" r:id="rId3" imgW="139680" imgH="279360" progId="">
              <p:embed/>
            </p:oleObj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/>
        </p:nvGraphicFramePr>
        <p:xfrm>
          <a:off x="2071670" y="5143512"/>
          <a:ext cx="428628" cy="565152"/>
        </p:xfrm>
        <a:graphic>
          <a:graphicData uri="http://schemas.openxmlformats.org/presentationml/2006/ole">
            <p:oleObj spid="_x0000_s2051" name="Equation" r:id="rId4" imgW="139680" imgH="279360" progId="">
              <p:embed/>
            </p:oleObj>
          </a:graphicData>
        </a:graphic>
      </p:graphicFrame>
      <p:graphicFrame>
        <p:nvGraphicFramePr>
          <p:cNvPr id="63" name="Object 62"/>
          <p:cNvGraphicFramePr>
            <a:graphicFrameLocks noChangeAspect="1"/>
          </p:cNvGraphicFramePr>
          <p:nvPr/>
        </p:nvGraphicFramePr>
        <p:xfrm>
          <a:off x="1357290" y="4214818"/>
          <a:ext cx="425452" cy="785818"/>
        </p:xfrm>
        <a:graphic>
          <a:graphicData uri="http://schemas.openxmlformats.org/presentationml/2006/ole">
            <p:oleObj spid="_x0000_s2052" name="Equation" r:id="rId5" imgW="139680" imgH="279360" progId="">
              <p:embed/>
            </p:oleObj>
          </a:graphicData>
        </a:graphic>
      </p:graphicFrame>
      <p:graphicFrame>
        <p:nvGraphicFramePr>
          <p:cNvPr id="64" name="Object 63"/>
          <p:cNvGraphicFramePr>
            <a:graphicFrameLocks noChangeAspect="1"/>
          </p:cNvGraphicFramePr>
          <p:nvPr/>
        </p:nvGraphicFramePr>
        <p:xfrm>
          <a:off x="5929322" y="3714752"/>
          <a:ext cx="2928958" cy="1357322"/>
        </p:xfrm>
        <a:graphic>
          <a:graphicData uri="http://schemas.openxmlformats.org/presentationml/2006/ole">
            <p:oleObj spid="_x0000_s2053" name="Equation" r:id="rId6" imgW="927000" imgH="431640" progId="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214422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2.Zapremina trostrane piramide (tetraedra) konstruisanog nad tri data nekomplanarna vektora iznosi:</a:t>
            </a:r>
          </a:p>
          <a:p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357818" y="2857496"/>
          <a:ext cx="3143272" cy="1500198"/>
        </p:xfrm>
        <a:graphic>
          <a:graphicData uri="http://schemas.openxmlformats.org/presentationml/2006/ole">
            <p:oleObj spid="_x0000_s3074" name="Equation" r:id="rId3" imgW="1041120" imgH="431640" progId="">
              <p:embed/>
            </p:oleObj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1500166" y="5000636"/>
            <a:ext cx="307183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500166" y="4286256"/>
            <a:ext cx="1571636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H="1" flipV="1">
            <a:off x="392877" y="3393281"/>
            <a:ext cx="271464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071802" y="4286256"/>
            <a:ext cx="1500198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1535885" y="2750339"/>
            <a:ext cx="2000264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6200000" flipH="1">
            <a:off x="1928794" y="2357430"/>
            <a:ext cx="2714644" cy="2571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714612" y="4929198"/>
          <a:ext cx="857250" cy="571500"/>
        </p:xfrm>
        <a:graphic>
          <a:graphicData uri="http://schemas.openxmlformats.org/presentationml/2006/ole">
            <p:oleObj spid="_x0000_s3075" name="Equation" r:id="rId4" imgW="139680" imgH="279360" progId="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2143108" y="4143380"/>
          <a:ext cx="428625" cy="565150"/>
        </p:xfrm>
        <a:graphic>
          <a:graphicData uri="http://schemas.openxmlformats.org/presentationml/2006/ole">
            <p:oleObj spid="_x0000_s3076" name="Equation" r:id="rId5" imgW="139680" imgH="279360" progId="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142976" y="3500438"/>
          <a:ext cx="425450" cy="785812"/>
        </p:xfrm>
        <a:graphic>
          <a:graphicData uri="http://schemas.openxmlformats.org/presentationml/2006/ole">
            <p:oleObj spid="_x0000_s3077" name="Equation" r:id="rId6" imgW="139680" imgH="279360" progId="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142984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Uslov komplanarnosti : Vektori        ,        i          su komplanarni ako i samo ako je njihov mješoviti proizvod jednak nuli.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786314" y="1000108"/>
          <a:ext cx="857250" cy="571500"/>
        </p:xfrm>
        <a:graphic>
          <a:graphicData uri="http://schemas.openxmlformats.org/presentationml/2006/ole">
            <p:oleObj spid="_x0000_s4098" name="Equation" r:id="rId3" imgW="139680" imgH="279360" progId="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5572132" y="1000108"/>
          <a:ext cx="428625" cy="565150"/>
        </p:xfrm>
        <a:graphic>
          <a:graphicData uri="http://schemas.openxmlformats.org/presentationml/2006/ole">
            <p:oleObj spid="_x0000_s4099" name="Equation" r:id="rId4" imgW="139680" imgH="279360" progId="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6286512" y="785794"/>
          <a:ext cx="425450" cy="785812"/>
        </p:xfrm>
        <a:graphic>
          <a:graphicData uri="http://schemas.openxmlformats.org/presentationml/2006/ole">
            <p:oleObj spid="_x0000_s4100" name="Equation" r:id="rId5" imgW="139680" imgH="27936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357422" y="2285992"/>
          <a:ext cx="3143272" cy="2000264"/>
        </p:xfrm>
        <a:graphic>
          <a:graphicData uri="http://schemas.openxmlformats.org/presentationml/2006/ole">
            <p:oleObj spid="_x0000_s4101" name="Equation" r:id="rId6" imgW="1002960" imgH="711000" progId="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142984"/>
            <a:ext cx="84296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Zadaci za vježbanje: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1.Izračunati zapreminu paralelopipeda konstruisanog nad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vektorima                                             .             .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2.Dati su vektori                                                           . Razviti</a:t>
            </a: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vektor          po pravcima vektora          ,     i                 . 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3.Dati su vektori                                                                  .</a:t>
            </a: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Odrediti parametar m tako da vektori       ,      i      budu komplanarni.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928794" y="2071678"/>
          <a:ext cx="4286280" cy="642942"/>
        </p:xfrm>
        <a:graphic>
          <a:graphicData uri="http://schemas.openxmlformats.org/presentationml/2006/ole">
            <p:oleObj spid="_x0000_s5122" name="Equation" r:id="rId3" imgW="1942920" imgH="304560" progId="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43174" y="2857496"/>
          <a:ext cx="4286280" cy="571504"/>
        </p:xfrm>
        <a:graphic>
          <a:graphicData uri="http://schemas.openxmlformats.org/presentationml/2006/ole">
            <p:oleObj spid="_x0000_s5123" name="Equation" r:id="rId4" imgW="2323800" imgH="304560" progId="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500166" y="3643314"/>
          <a:ext cx="571504" cy="500060"/>
        </p:xfrm>
        <a:graphic>
          <a:graphicData uri="http://schemas.openxmlformats.org/presentationml/2006/ole">
            <p:oleObj spid="_x0000_s5124" name="Equation" r:id="rId5" imgW="139680" imgH="279360" progId="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4643438" y="3500438"/>
          <a:ext cx="857250" cy="571500"/>
        </p:xfrm>
        <a:graphic>
          <a:graphicData uri="http://schemas.openxmlformats.org/presentationml/2006/ole">
            <p:oleObj spid="_x0000_s5125" name="Equation" r:id="rId6" imgW="139680" imgH="279360" progId="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5429256" y="3500438"/>
          <a:ext cx="428625" cy="565150"/>
        </p:xfrm>
        <a:graphic>
          <a:graphicData uri="http://schemas.openxmlformats.org/presentationml/2006/ole">
            <p:oleObj spid="_x0000_s5126" name="Equation" r:id="rId7" imgW="139680" imgH="27936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143636" y="3500438"/>
          <a:ext cx="785818" cy="565152"/>
        </p:xfrm>
        <a:graphic>
          <a:graphicData uri="http://schemas.openxmlformats.org/presentationml/2006/ole">
            <p:oleObj spid="_x0000_s5127" name="Equation" r:id="rId8" imgW="330120" imgH="279360" progId="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786050" y="4286256"/>
          <a:ext cx="4786346" cy="590552"/>
        </p:xfrm>
        <a:graphic>
          <a:graphicData uri="http://schemas.openxmlformats.org/presentationml/2006/ole">
            <p:oleObj spid="_x0000_s5128" name="Equation" r:id="rId9" imgW="2590560" imgH="304560" progId="">
              <p:embed/>
            </p:oleObj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5143504" y="5000636"/>
          <a:ext cx="857250" cy="571500"/>
        </p:xfrm>
        <a:graphic>
          <a:graphicData uri="http://schemas.openxmlformats.org/presentationml/2006/ole">
            <p:oleObj spid="_x0000_s5129" name="Equation" r:id="rId10" imgW="139680" imgH="279360" progId="">
              <p:embed/>
            </p:oleObj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5643570" y="5000636"/>
          <a:ext cx="428625" cy="565150"/>
        </p:xfrm>
        <a:graphic>
          <a:graphicData uri="http://schemas.openxmlformats.org/presentationml/2006/ole">
            <p:oleObj spid="_x0000_s5130" name="Equation" r:id="rId11" imgW="139680" imgH="279360" progId="">
              <p:embed/>
            </p:oleObj>
          </a:graphicData>
        </a:graphic>
      </p:graphicFrame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6215074" y="4929198"/>
          <a:ext cx="571500" cy="642938"/>
        </p:xfrm>
        <a:graphic>
          <a:graphicData uri="http://schemas.openxmlformats.org/presentationml/2006/ole">
            <p:oleObj spid="_x0000_s5131" name="Equation" r:id="rId12" imgW="139680" imgH="279360" progId="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214422"/>
            <a:ext cx="8572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4.Data  su  tjemena  tetraedra   A(2,3,1); B(4,1,-2); C(6,3,7)  i 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D(-5,-4,8). Odrediti zapreminu tetraedra i dužinu visine spuštene iz tjemena D na stranu ABC.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</TotalTime>
  <Words>147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Flow</vt:lpstr>
      <vt:lpstr>Equation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Mareza</cp:lastModifiedBy>
  <cp:revision>9</cp:revision>
  <dcterms:created xsi:type="dcterms:W3CDTF">2010-12-13T20:14:11Z</dcterms:created>
  <dcterms:modified xsi:type="dcterms:W3CDTF">2020-11-30T20:42:44Z</dcterms:modified>
</cp:coreProperties>
</file>