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E73C1A-5415-43F3-A0AA-D09E8FE75AED}" type="datetimeFigureOut">
              <a:rPr lang="sr-Latn-RS" smtClean="0"/>
              <a:pPr/>
              <a:t>9.12.2020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60649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 smtClean="0">
                <a:solidFill>
                  <a:srgbClr val="FF0000"/>
                </a:solidFill>
              </a:rPr>
              <a:t>NAČIN</a:t>
            </a:r>
            <a:r>
              <a:rPr lang="sr-Latn-ME" b="1" dirty="0" smtClean="0">
                <a:solidFill>
                  <a:srgbClr val="FF0000"/>
                </a:solidFill>
              </a:rPr>
              <a:t>I </a:t>
            </a:r>
            <a:r>
              <a:rPr lang="vi-VN" b="1" dirty="0" smtClean="0">
                <a:solidFill>
                  <a:srgbClr val="FF0000"/>
                </a:solidFill>
              </a:rPr>
              <a:t>VEZIVANJA </a:t>
            </a:r>
            <a:r>
              <a:rPr lang="vi-VN" b="1" dirty="0" smtClean="0">
                <a:solidFill>
                  <a:srgbClr val="FF0000"/>
                </a:solidFill>
              </a:rPr>
              <a:t>TRANZISTORA</a:t>
            </a:r>
          </a:p>
          <a:p>
            <a:r>
              <a:rPr lang="vi-VN" dirty="0" smtClean="0"/>
              <a:t>	Tranzistor se upotrebljava u pojačavačima i drugim elektronskim kolima koji imaju ulaz i izlaz. Tranzistor ima tri kraja: bazu, emitor i kolektor. Ukoliko se transistor koristi kao pojačavač mora da ima dva ulazna i dva izlazna kraja. To se postiže korišćenjem nekog priključka (kao zajedničkog ) za ulaz I izlaz.</a:t>
            </a:r>
          </a:p>
          <a:p>
            <a:r>
              <a:rPr lang="vi-VN" dirty="0" smtClean="0"/>
              <a:t>		</a:t>
            </a:r>
            <a:r>
              <a:rPr lang="vi-VN" dirty="0" smtClean="0">
                <a:solidFill>
                  <a:srgbClr val="FF0000"/>
                </a:solidFill>
              </a:rPr>
              <a:t>Kolo sa zajedničkim emitorom</a:t>
            </a:r>
            <a:r>
              <a:rPr lang="vi-VN" dirty="0" smtClean="0"/>
              <a:t> se najčešće upotrebljava. Ulaz kola je između baze i emitora, a izlaz između kolektora i emitora.</a:t>
            </a:r>
            <a:endParaRPr lang="vi-VN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03210"/>
            <a:ext cx="3414713" cy="212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43263"/>
            <a:ext cx="1362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92030" y="4028710"/>
            <a:ext cx="14192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882785"/>
            <a:ext cx="13335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602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9" y="290527"/>
            <a:ext cx="7200800" cy="336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9" y="3212976"/>
            <a:ext cx="5745163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383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786683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6085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4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PERSA</dc:creator>
  <cp:lastModifiedBy>Petar</cp:lastModifiedBy>
  <cp:revision>3</cp:revision>
  <dcterms:created xsi:type="dcterms:W3CDTF">2015-10-16T15:46:37Z</dcterms:created>
  <dcterms:modified xsi:type="dcterms:W3CDTF">2020-12-09T12:37:09Z</dcterms:modified>
</cp:coreProperties>
</file>