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8B1B-FA55-4C16-80D4-6FEDD9D7B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0A07F-0171-4958-B73A-0F35946C9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74997-2ACE-417F-B03B-43238992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BA9D4-0E38-4816-9104-290C866F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B8C9F-723E-47A7-826D-26A5A926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A2DC-B99D-41A6-ADC9-1D8F7DF0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55F0B-7A96-44D5-BB9E-606606CB4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114CE-37CC-41B4-B183-E5288165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3C85B-1270-4C67-9E75-693D3ABA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6BDE2-7FB0-4D10-8488-835B71C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7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19208-2B20-4901-8B36-D641EADB6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5CCD2-7505-45B4-A99A-D584BA6B5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CB2E4-F34E-4DF6-82D4-DF0FE72F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417F-9BDF-417A-8C96-4F463475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D49D7-2F04-47E3-9A8A-51159BA7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5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52A3-1A18-4FE4-99C4-E2AF79B2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ACDE-ED6E-4401-89B7-08FE840C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FD6A4-6031-43D8-8424-F73A143B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7A498-74B1-42D7-894F-205FB1D2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1A7C3-1701-4B58-9868-C25B2EEC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ED20-16A5-4625-AA62-7BD28A91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8C6AF-2F61-45A9-A069-B9CF133F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B32E-5EBE-4287-96B6-197EE6BD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8940F-F042-42AF-BEC6-91760F53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5678-BAF4-445A-8F35-6FF33EB3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1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BDCF-EDC2-49CF-A549-CD5736EF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25C4-FBCC-4B5F-B081-41E777071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200A5-A078-43B9-9D96-4D1FAD8B8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4FC45-4086-49B1-9284-4602256C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AC130-52CE-466A-9718-C2D4C36F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8E7DB-0815-46F2-BBBA-FA74AA6D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857-22B6-4476-885A-8C24848C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D43AB-AAF6-40F6-BDDC-F5D8143E4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2D6E1-3BE0-4DF4-925D-9FB2CF5F9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FB749-1508-4850-A4B5-DCEAFE120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8CA45-EE81-4CF3-A77F-5DC15A33D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42D61-7094-4653-9D5F-61A830F7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0CB61-3D6B-4B68-92E6-409D2702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A7DFD8-7F96-47BD-8E05-E0371184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479C-D380-40C0-B073-527823A2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D0475-571B-4DB2-9309-C706D3BF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1D659-70D0-4D68-A324-614DE035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CF5A4-8912-4256-9269-AF82045A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929DA-FF5F-4BDA-A4F1-63C2F2BC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30DA8-A50E-4DCE-8E95-56C787AF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EBC89-069C-4AC4-8306-9759CC26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2E43-A855-48BB-9D28-3C477680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C1F6E-9064-4E42-B32B-FB3EAF2A4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463D0-0C92-4252-BB4C-81CAFEE51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E01C3-CAF6-484E-95A8-ED3371F1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4A62F-83AC-4803-AB4F-5F58152C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10144-7670-45EE-9458-258BE1A0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F961-A162-400F-9958-443C4621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09C81-E974-4019-9FE5-880F6E446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ECFE5-D473-475F-A160-52A8F866E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A8958-22F4-4CAE-9594-EEE74ACA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2BC63-0CDD-4907-90B7-56FEEED1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95B50-4FEC-43F3-A600-FDD2AD69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99CED-9180-4B6A-B2F4-AB0A7064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A099F-F589-4B0B-AB69-4F23B79A9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47B50-A8BB-463E-BA8B-EE705982F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2476-50DD-4BD8-945F-FAE36AAB380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AB41-262A-478F-BC69-3F44481BE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4DD5-F0B7-47B5-B996-9CD968DB4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D13E-110A-4FB0-8CCD-441373BC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E4A4E-F038-48E4-8740-C3071EF12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sl-SI" sz="8000" dirty="0">
                <a:solidFill>
                  <a:srgbClr val="FFFFFF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Komunikacija u mreži na bazi protokola</a:t>
            </a:r>
            <a:endParaRPr lang="en-US" sz="8000" dirty="0">
              <a:solidFill>
                <a:srgbClr val="FFFFFF"/>
              </a:solidFill>
              <a:latin typeface="Abadi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158E7-C3A1-44EB-94D4-B5F7E2D4E8D9}"/>
              </a:ext>
            </a:extLst>
          </p:cNvPr>
          <p:cNvSpPr txBox="1"/>
          <p:nvPr/>
        </p:nvSpPr>
        <p:spPr>
          <a:xfrm>
            <a:off x="7178040" y="4921252"/>
            <a:ext cx="5013960" cy="13906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400" u="sng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l-SI" sz="4400" u="sng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ačunarsk</a:t>
            </a:r>
            <a:r>
              <a:rPr lang="en-US" sz="4400" u="sng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l-SI" sz="4400" u="sng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mrež</a:t>
            </a:r>
            <a:r>
              <a:rPr lang="en-US" sz="4400" u="sng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u="sng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1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9FB9D-B588-46EC-BD8F-BFD207DC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930"/>
            <a:ext cx="10515600" cy="583903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kolekcija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hardvera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povezuju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komunikacionih</a:t>
            </a:r>
            <a:r>
              <a:rPr lang="en-US" dirty="0"/>
              <a:t> </a:t>
            </a:r>
            <a:r>
              <a:rPr lang="en-US" dirty="0" err="1"/>
              <a:t>medijuma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programi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dozvoljavaju</a:t>
            </a:r>
            <a:r>
              <a:rPr lang="en-US" dirty="0"/>
              <a:t> </a:t>
            </a:r>
            <a:r>
              <a:rPr lang="en-US" dirty="0" err="1"/>
              <a:t>povezanim</a:t>
            </a:r>
            <a:r>
              <a:rPr lang="en-US" dirty="0"/>
              <a:t> </a:t>
            </a:r>
            <a:r>
              <a:rPr lang="en-US" dirty="0" err="1"/>
              <a:t>računarima</a:t>
            </a:r>
            <a:r>
              <a:rPr lang="en-US" dirty="0"/>
              <a:t> da </a:t>
            </a:r>
            <a:r>
              <a:rPr lang="en-US" dirty="0" err="1"/>
              <a:t>dijele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96A6C1-8DB0-4326-B059-9F9590940824}"/>
              </a:ext>
            </a:extLst>
          </p:cNvPr>
          <p:cNvGrpSpPr/>
          <p:nvPr/>
        </p:nvGrpSpPr>
        <p:grpSpPr>
          <a:xfrm>
            <a:off x="967409" y="2372139"/>
            <a:ext cx="10386391" cy="4147931"/>
            <a:chOff x="2246243" y="2652713"/>
            <a:chExt cx="7699514" cy="1952685"/>
          </a:xfrm>
        </p:grpSpPr>
        <p:pic>
          <p:nvPicPr>
            <p:cNvPr id="2050" name="Picture 2" descr="Upredena parica, koaksijalni i optički kabl">
              <a:extLst>
                <a:ext uri="{FF2B5EF4-FFF2-40B4-BE49-F238E27FC236}">
                  <a16:creationId xmlns:a16="http://schemas.microsoft.com/office/drawing/2014/main" id="{8B909C99-9DAC-403E-B965-512ACC6A9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088" y="2652713"/>
              <a:ext cx="6219825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6DDE4E-95BD-4E11-887B-37CCBAF17EDF}"/>
                </a:ext>
              </a:extLst>
            </p:cNvPr>
            <p:cNvSpPr txBox="1"/>
            <p:nvPr/>
          </p:nvSpPr>
          <p:spPr>
            <a:xfrm>
              <a:off x="2246243" y="4205288"/>
              <a:ext cx="76995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 </a:t>
              </a:r>
              <a:r>
                <a:rPr lang="en-US" sz="2000" b="0" i="1" dirty="0" err="1">
                  <a:effectLst/>
                  <a:latin typeface="Source Sans Pro" panose="020B0604020202020204" pitchFamily="34" charset="0"/>
                </a:rPr>
                <a:t>Upredena</a:t>
              </a:r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 parica (</a:t>
              </a:r>
              <a:r>
                <a:rPr lang="en-US" sz="2000" b="0" i="1" dirty="0" err="1">
                  <a:effectLst/>
                  <a:latin typeface="Source Sans Pro" panose="020B0604020202020204" pitchFamily="34" charset="0"/>
                </a:rPr>
                <a:t>lijevo</a:t>
              </a:r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), </a:t>
              </a:r>
              <a:r>
                <a:rPr lang="en-US" sz="2000" b="0" i="1" dirty="0" err="1">
                  <a:effectLst/>
                  <a:latin typeface="Source Sans Pro" panose="020B0604020202020204" pitchFamily="34" charset="0"/>
                </a:rPr>
                <a:t>Koaksijalni</a:t>
              </a:r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 </a:t>
              </a:r>
              <a:r>
                <a:rPr lang="en-US" sz="2000" b="0" i="1" dirty="0" err="1">
                  <a:effectLst/>
                  <a:latin typeface="Source Sans Pro" panose="020B0604020202020204" pitchFamily="34" charset="0"/>
                </a:rPr>
                <a:t>kabl</a:t>
              </a:r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 (</a:t>
              </a:r>
              <a:r>
                <a:rPr lang="en-US" sz="2000" b="0" i="1" dirty="0" err="1">
                  <a:effectLst/>
                  <a:latin typeface="Source Sans Pro" panose="020B0604020202020204" pitchFamily="34" charset="0"/>
                </a:rPr>
                <a:t>sredina</a:t>
              </a:r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) </a:t>
              </a:r>
              <a:r>
                <a:rPr lang="en-US" sz="2000" b="0" i="1" dirty="0" err="1">
                  <a:effectLst/>
                  <a:latin typeface="Source Sans Pro" panose="020B0604020202020204" pitchFamily="34" charset="0"/>
                </a:rPr>
                <a:t>i</a:t>
              </a:r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 </a:t>
              </a:r>
              <a:r>
                <a:rPr lang="en-US" sz="2000" b="0" i="1" dirty="0" err="1">
                  <a:effectLst/>
                  <a:latin typeface="Source Sans Pro" panose="020B0604020202020204" pitchFamily="34" charset="0"/>
                </a:rPr>
                <a:t>optički</a:t>
              </a:r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 </a:t>
              </a:r>
              <a:r>
                <a:rPr lang="en-US" sz="2000" b="0" i="1" dirty="0" err="1">
                  <a:effectLst/>
                  <a:latin typeface="Source Sans Pro" panose="020B0604020202020204" pitchFamily="34" charset="0"/>
                </a:rPr>
                <a:t>kabl</a:t>
              </a:r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 (</a:t>
              </a:r>
              <a:r>
                <a:rPr lang="en-US" sz="2000" b="0" i="1" dirty="0" err="1">
                  <a:effectLst/>
                  <a:latin typeface="Source Sans Pro" panose="020B0604020202020204" pitchFamily="34" charset="0"/>
                </a:rPr>
                <a:t>desno</a:t>
              </a:r>
              <a:r>
                <a:rPr lang="en-US" sz="2000" b="0" i="1" dirty="0">
                  <a:effectLst/>
                  <a:latin typeface="Source Sans Pro" panose="020B0604020202020204" pitchFamily="34" charset="0"/>
                </a:rPr>
                <a:t>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60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D3C0C-BEA8-42C1-8CA4-3F5B2F764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Računarske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komunikacione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mreže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promijenile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način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poslovanja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mnogih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kompanija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Abadi" panose="020B0604020104020204" pitchFamily="34" charset="0"/>
              </a:rPr>
              <a:t>Na </a:t>
            </a:r>
            <a:r>
              <a:rPr lang="en-US" dirty="0" err="1">
                <a:latin typeface="Abadi" panose="020B0604020104020204" pitchFamily="34" charset="0"/>
              </a:rPr>
              <a:t>primjer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mreža</a:t>
            </a:r>
            <a:r>
              <a:rPr lang="en-US" dirty="0">
                <a:latin typeface="Abadi" panose="020B0604020104020204" pitchFamily="34" charset="0"/>
              </a:rPr>
              <a:t> Automated teller machines (ATM) </a:t>
            </a:r>
            <a:r>
              <a:rPr lang="en-US" dirty="0" err="1">
                <a:latin typeface="Abadi" panose="020B0604020104020204" pitchFamily="34" charset="0"/>
              </a:rPr>
              <a:t>koja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povezuje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računare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banaka</a:t>
            </a:r>
            <a:r>
              <a:rPr lang="en-US" dirty="0">
                <a:latin typeface="Abadi" panose="020B0604020104020204" pitchFamily="34" charset="0"/>
              </a:rPr>
              <a:t> je </a:t>
            </a:r>
            <a:r>
              <a:rPr lang="en-US" dirty="0" err="1">
                <a:latin typeface="Abadi" panose="020B0604020104020204" pitchFamily="34" charset="0"/>
              </a:rPr>
              <a:t>promijenila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geografsko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područje</a:t>
            </a:r>
            <a:r>
              <a:rPr lang="en-US" dirty="0">
                <a:latin typeface="Abadi" panose="020B0604020104020204" pitchFamily="34" charset="0"/>
              </a:rPr>
              <a:t> u </a:t>
            </a:r>
            <a:r>
              <a:rPr lang="en-US" dirty="0" err="1">
                <a:latin typeface="Abadi" panose="020B0604020104020204" pitchFamily="34" charset="0"/>
              </a:rPr>
              <a:t>kome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banke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posluju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Banke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sada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prisutne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na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više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lokacija</a:t>
            </a:r>
            <a:r>
              <a:rPr lang="en-US" dirty="0">
                <a:latin typeface="Abadi" panose="020B0604020104020204" pitchFamily="34" charset="0"/>
              </a:rPr>
              <a:t>, a </a:t>
            </a:r>
            <a:r>
              <a:rPr lang="en-US" dirty="0" err="1">
                <a:latin typeface="Abadi" panose="020B0604020104020204" pitchFamily="34" charset="0"/>
              </a:rPr>
              <a:t>pri</a:t>
            </a:r>
            <a:r>
              <a:rPr lang="en-US" dirty="0">
                <a:latin typeface="Abadi" panose="020B0604020104020204" pitchFamily="34" charset="0"/>
              </a:rPr>
              <a:t> tome </a:t>
            </a:r>
            <a:r>
              <a:rPr lang="en-US" dirty="0" err="1">
                <a:latin typeface="Abadi" panose="020B0604020104020204" pitchFamily="34" charset="0"/>
              </a:rPr>
              <a:t>pružaju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korisnicima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bolje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usluge</a:t>
            </a:r>
            <a:r>
              <a:rPr lang="en-US" dirty="0">
                <a:latin typeface="Abadi" panose="020B0604020104020204" pitchFamily="34" charset="0"/>
              </a:rPr>
              <a:t> od </a:t>
            </a:r>
            <a:r>
              <a:rPr lang="en-US" dirty="0" err="1">
                <a:latin typeface="Abadi" panose="020B0604020104020204" pitchFamily="34" charset="0"/>
              </a:rPr>
              <a:t>standardnih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podružnica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57D1177-2CED-4D83-9CAA-D69CB9F6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42" y="2908438"/>
            <a:ext cx="3401666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sing A Bank Machine (ATM) To Make A Withdrawal GIF | Gfycat">
            <a:extLst>
              <a:ext uri="{FF2B5EF4-FFF2-40B4-BE49-F238E27FC236}">
                <a16:creationId xmlns:a16="http://schemas.microsoft.com/office/drawing/2014/main" id="{B0F9CA58-923F-4792-A3B1-77203BECEA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6" y="2908438"/>
            <a:ext cx="3401666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sing a bank machine (ATM) to make a withdrawal on Make a GIF">
            <a:extLst>
              <a:ext uri="{FF2B5EF4-FFF2-40B4-BE49-F238E27FC236}">
                <a16:creationId xmlns:a16="http://schemas.microsoft.com/office/drawing/2014/main" id="{28D9390E-96FE-4A43-AEC2-EBC403E9F9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44" y="2908438"/>
            <a:ext cx="3401666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1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1642-2071-4764-B570-621F55B4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5373"/>
          </a:xfrm>
        </p:spPr>
        <p:txBody>
          <a:bodyPr/>
          <a:lstStyle/>
          <a:p>
            <a:pPr algn="ctr"/>
            <a:r>
              <a:rPr lang="en-US" dirty="0" err="1">
                <a:latin typeface="Abadi" panose="020B0604020104020204" pitchFamily="34" charset="0"/>
              </a:rPr>
              <a:t>Smjer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komunikacije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DA917-EF69-40B6-ADCF-367D405B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5375"/>
            <a:ext cx="12192000" cy="2279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Najjednostavniji</a:t>
            </a:r>
            <a:r>
              <a:rPr lang="en-US" dirty="0">
                <a:latin typeface="Abadi" panose="020B0604020104020204" pitchFamily="34" charset="0"/>
              </a:rPr>
              <a:t> tip </a:t>
            </a:r>
            <a:r>
              <a:rPr lang="en-US" dirty="0" err="1">
                <a:latin typeface="Abadi" panose="020B0604020104020204" pitchFamily="34" charset="0"/>
              </a:rPr>
              <a:t>transmisije</a:t>
            </a:r>
            <a:r>
              <a:rPr lang="en-US" dirty="0">
                <a:latin typeface="Abadi" panose="020B0604020104020204" pitchFamily="34" charset="0"/>
              </a:rPr>
              <a:t> je </a:t>
            </a:r>
            <a:r>
              <a:rPr lang="en-US" dirty="0" err="1">
                <a:latin typeface="Abadi" panose="020B0604020104020204" pitchFamily="34" charset="0"/>
              </a:rPr>
              <a:t>simpleks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transmisija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koja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dozvoljava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komunikaciju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samo</a:t>
            </a:r>
            <a:r>
              <a:rPr lang="en-US" dirty="0">
                <a:latin typeface="Abadi" panose="020B0604020104020204" pitchFamily="34" charset="0"/>
              </a:rPr>
              <a:t> u </a:t>
            </a:r>
            <a:r>
              <a:rPr lang="en-US" dirty="0" err="1">
                <a:latin typeface="Abadi" panose="020B0604020104020204" pitchFamily="34" charset="0"/>
              </a:rPr>
              <a:t>jednom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smjeru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Polu-dupleks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transmisija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dozvoljava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komunikaciju</a:t>
            </a:r>
            <a:r>
              <a:rPr lang="en-US" dirty="0">
                <a:latin typeface="Abadi" panose="020B0604020104020204" pitchFamily="34" charset="0"/>
              </a:rPr>
              <a:t> u </a:t>
            </a:r>
            <a:r>
              <a:rPr lang="en-US" dirty="0" err="1">
                <a:latin typeface="Abadi" panose="020B0604020104020204" pitchFamily="34" charset="0"/>
              </a:rPr>
              <a:t>oba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smjera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ali</a:t>
            </a:r>
            <a:r>
              <a:rPr lang="en-US" dirty="0">
                <a:latin typeface="Abadi" panose="020B0604020104020204" pitchFamily="34" charset="0"/>
              </a:rPr>
              <a:t> ne u </a:t>
            </a:r>
            <a:r>
              <a:rPr lang="en-US" dirty="0" err="1">
                <a:latin typeface="Abadi" panose="020B0604020104020204" pitchFamily="34" charset="0"/>
              </a:rPr>
              <a:t>istom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trenutku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Abadi" panose="020B0604020104020204" pitchFamily="34" charset="0"/>
              </a:rPr>
              <a:t>Puna </a:t>
            </a:r>
            <a:r>
              <a:rPr lang="en-US" dirty="0" err="1">
                <a:latin typeface="Abadi" panose="020B0604020104020204" pitchFamily="34" charset="0"/>
              </a:rPr>
              <a:t>dupleks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transmisija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dozvoljava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simultanu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komunikaciju</a:t>
            </a:r>
            <a:r>
              <a:rPr lang="en-US" dirty="0">
                <a:latin typeface="Abadi" panose="020B0604020104020204" pitchFamily="34" charset="0"/>
              </a:rPr>
              <a:t> u </a:t>
            </a:r>
            <a:r>
              <a:rPr lang="en-US" dirty="0" err="1">
                <a:latin typeface="Abadi" panose="020B0604020104020204" pitchFamily="34" charset="0"/>
              </a:rPr>
              <a:t>oba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smjera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5" name="Picture 2" descr="TEHNIKE ZA PRENOS PODATAKA - ppt download">
            <a:extLst>
              <a:ext uri="{FF2B5EF4-FFF2-40B4-BE49-F238E27FC236}">
                <a16:creationId xmlns:a16="http://schemas.microsoft.com/office/drawing/2014/main" id="{C1327AF7-E57F-4D52-AED6-0B10334B8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0" y="3134140"/>
            <a:ext cx="7792280" cy="37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9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81E7-DD6E-49B7-9ED4-0AB983BAA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087"/>
            <a:ext cx="10515600" cy="57978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Abadi" panose="020B0604020104020204" pitchFamily="34" charset="0"/>
              </a:rPr>
              <a:t>U </a:t>
            </a:r>
            <a:r>
              <a:rPr lang="en-US" dirty="0" err="1">
                <a:latin typeface="Abadi" panose="020B0604020104020204" pitchFamily="34" charset="0"/>
              </a:rPr>
              <a:t>računarskim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mrežama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komunikacija</a:t>
            </a:r>
            <a:r>
              <a:rPr lang="en-US" dirty="0">
                <a:latin typeface="Abadi" panose="020B0604020104020204" pitchFamily="34" charset="0"/>
              </a:rPr>
              <a:t> se </a:t>
            </a:r>
            <a:r>
              <a:rPr lang="en-US" dirty="0" err="1">
                <a:latin typeface="Abadi" panose="020B0604020104020204" pitchFamily="34" charset="0"/>
              </a:rPr>
              <a:t>uspostavlja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između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entiteta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iz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različitih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sistema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Entitet</a:t>
            </a:r>
            <a:r>
              <a:rPr lang="en-US" dirty="0">
                <a:latin typeface="Abadi" panose="020B0604020104020204" pitchFamily="34" charset="0"/>
              </a:rPr>
              <a:t> je </a:t>
            </a:r>
            <a:r>
              <a:rPr lang="en-US" dirty="0" err="1">
                <a:latin typeface="Abadi" panose="020B0604020104020204" pitchFamily="34" charset="0"/>
              </a:rPr>
              <a:t>bilo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šta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što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može</a:t>
            </a:r>
            <a:r>
              <a:rPr lang="en-US" dirty="0">
                <a:latin typeface="Abadi" panose="020B0604020104020204" pitchFamily="34" charset="0"/>
              </a:rPr>
              <a:t> da </a:t>
            </a:r>
            <a:r>
              <a:rPr lang="en-US" dirty="0" err="1">
                <a:latin typeface="Abadi" panose="020B0604020104020204" pitchFamily="34" charset="0"/>
              </a:rPr>
              <a:t>šalje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i</a:t>
            </a:r>
            <a:r>
              <a:rPr lang="en-US" dirty="0">
                <a:latin typeface="Abadi" panose="020B0604020104020204" pitchFamily="34" charset="0"/>
              </a:rPr>
              <a:t> prima </a:t>
            </a:r>
            <a:r>
              <a:rPr lang="en-US" dirty="0" err="1">
                <a:latin typeface="Abadi" panose="020B0604020104020204" pitchFamily="34" charset="0"/>
              </a:rPr>
              <a:t>informacije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Primjer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sistema</a:t>
            </a:r>
            <a:r>
              <a:rPr lang="en-US" dirty="0">
                <a:latin typeface="Abadi" panose="020B0604020104020204" pitchFamily="34" charset="0"/>
              </a:rPr>
              <a:t> je </a:t>
            </a:r>
            <a:r>
              <a:rPr lang="en-US" dirty="0" err="1">
                <a:latin typeface="Abadi" panose="020B0604020104020204" pitchFamily="34" charset="0"/>
              </a:rPr>
              <a:t>računar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ili</a:t>
            </a:r>
            <a:r>
              <a:rPr lang="en-US" dirty="0">
                <a:latin typeface="Abadi" panose="020B0604020104020204" pitchFamily="34" charset="0"/>
              </a:rPr>
              <a:t> terminal. </a:t>
            </a:r>
          </a:p>
          <a:p>
            <a:pPr marL="0" indent="0" algn="just">
              <a:buNone/>
            </a:pPr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5124" name="Picture 4" descr="Zanimljivosti | Klikni Bezbedno">
            <a:extLst>
              <a:ext uri="{FF2B5EF4-FFF2-40B4-BE49-F238E27FC236}">
                <a16:creationId xmlns:a16="http://schemas.microsoft.com/office/drawing/2014/main" id="{1D67E6A9-D34E-4F8F-A40A-929876CF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1" y="2623930"/>
            <a:ext cx="5148549" cy="3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amproPOS. touch racunari windows">
            <a:extLst>
              <a:ext uri="{FF2B5EF4-FFF2-40B4-BE49-F238E27FC236}">
                <a16:creationId xmlns:a16="http://schemas.microsoft.com/office/drawing/2014/main" id="{3242D0EF-F88A-4C24-ABC5-2D9BE7B02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51" y="2623929"/>
            <a:ext cx="5148549" cy="3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4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8583-884F-4B5B-B5CA-60C7C0EAE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40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Drugim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riječima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neophodno</a:t>
            </a:r>
            <a:r>
              <a:rPr lang="en-US" dirty="0">
                <a:latin typeface="Abadi" panose="020B0604020104020204" pitchFamily="34" charset="0"/>
              </a:rPr>
              <a:t> je da se </a:t>
            </a:r>
            <a:r>
              <a:rPr lang="en-US" dirty="0" err="1">
                <a:latin typeface="Abadi" panose="020B0604020104020204" pitchFamily="34" charset="0"/>
              </a:rPr>
              <a:t>ponašaju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shodno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istom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protokolu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Protokol</a:t>
            </a:r>
            <a:r>
              <a:rPr lang="en-US" dirty="0">
                <a:latin typeface="Abadi" panose="020B0604020104020204" pitchFamily="34" charset="0"/>
              </a:rPr>
              <a:t> je </a:t>
            </a:r>
            <a:r>
              <a:rPr lang="en-US" dirty="0" err="1">
                <a:latin typeface="Abadi" panose="020B0604020104020204" pitchFamily="34" charset="0"/>
              </a:rPr>
              <a:t>skup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pravila</a:t>
            </a:r>
            <a:r>
              <a:rPr lang="en-US" dirty="0">
                <a:latin typeface="Abadi" panose="020B0604020104020204" pitchFamily="34" charset="0"/>
              </a:rPr>
              <a:t> (</a:t>
            </a:r>
            <a:r>
              <a:rPr lang="en-US" dirty="0" err="1">
                <a:latin typeface="Abadi" panose="020B0604020104020204" pitchFamily="34" charset="0"/>
              </a:rPr>
              <a:t>konvencija</a:t>
            </a:r>
            <a:r>
              <a:rPr lang="en-US" dirty="0">
                <a:latin typeface="Abadi" panose="020B0604020104020204" pitchFamily="34" charset="0"/>
              </a:rPr>
              <a:t>) </a:t>
            </a:r>
            <a:r>
              <a:rPr lang="en-US" dirty="0" err="1">
                <a:latin typeface="Abadi" panose="020B0604020104020204" pitchFamily="34" charset="0"/>
              </a:rPr>
              <a:t>koja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regulišu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sve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aspekte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razmjene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informacija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5" name="Picture 2" descr="Butterfly Network">
            <a:extLst>
              <a:ext uri="{FF2B5EF4-FFF2-40B4-BE49-F238E27FC236}">
                <a16:creationId xmlns:a16="http://schemas.microsoft.com/office/drawing/2014/main" id="{D7257663-86A7-44E6-B49B-3B1105FEA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6940"/>
            <a:ext cx="10515600" cy="40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6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0FB6847-40A0-47A4-9147-E7C962A8A610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08" y="1984847"/>
            <a:ext cx="6751983" cy="47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27A77D-555F-4D7B-953B-D472FD49D01E}"/>
              </a:ext>
            </a:extLst>
          </p:cNvPr>
          <p:cNvSpPr txBox="1"/>
          <p:nvPr/>
        </p:nvSpPr>
        <p:spPr>
          <a:xfrm>
            <a:off x="1" y="168965"/>
            <a:ext cx="1219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Podaci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koji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se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šalju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iz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jednog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čvora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mreži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drugi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čvor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dijele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se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mjestu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predaje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pakuju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se 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paket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TCP/IP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protokol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se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sastoji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iz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dva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protokola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: TCP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IP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protokola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protokolima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je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zadatak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da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pakete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rutira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od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izvora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do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odredišta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35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253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Source Sans Pro</vt:lpstr>
      <vt:lpstr>Office Theme</vt:lpstr>
      <vt:lpstr>Komunikacija u mreži na bazi protokola</vt:lpstr>
      <vt:lpstr>PowerPoint Presentation</vt:lpstr>
      <vt:lpstr>PowerPoint Presentation</vt:lpstr>
      <vt:lpstr>Smjer komunikacije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u mreži na bazi protokola</dc:title>
  <dc:creator>Milica Miranović</dc:creator>
  <cp:lastModifiedBy>Milica Miranović</cp:lastModifiedBy>
  <cp:revision>11</cp:revision>
  <dcterms:created xsi:type="dcterms:W3CDTF">2020-09-17T10:34:30Z</dcterms:created>
  <dcterms:modified xsi:type="dcterms:W3CDTF">2020-09-17T12:59:41Z</dcterms:modified>
</cp:coreProperties>
</file>