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85" r:id="rId3"/>
    <p:sldId id="286" r:id="rId4"/>
    <p:sldId id="287" r:id="rId5"/>
    <p:sldId id="288" r:id="rId6"/>
    <p:sldId id="289" r:id="rId7"/>
    <p:sldId id="297" r:id="rId8"/>
    <p:sldId id="298" r:id="rId9"/>
    <p:sldId id="290" r:id="rId10"/>
    <p:sldId id="291" r:id="rId11"/>
    <p:sldId id="258" r:id="rId12"/>
    <p:sldId id="292" r:id="rId13"/>
    <p:sldId id="270" r:id="rId14"/>
    <p:sldId id="293" r:id="rId15"/>
    <p:sldId id="295" r:id="rId16"/>
    <p:sldId id="296" r:id="rId17"/>
    <p:sldId id="278" r:id="rId18"/>
  </p:sldIdLst>
  <p:sldSz cx="9144000" cy="5143500" type="screen16x9"/>
  <p:notesSz cx="6858000" cy="9144000"/>
  <p:embeddedFontLst>
    <p:embeddedFont>
      <p:font typeface="Mali SemiBold" charset="-34"/>
      <p:regular r:id="rId20"/>
      <p:bold r:id="rId21"/>
      <p:italic r:id="rId22"/>
      <p:boldItalic r:id="rId23"/>
    </p:embeddedFont>
    <p:embeddedFont>
      <p:font typeface="Nunito Light" charset="0"/>
      <p:regular r:id="rId24"/>
      <p:bold r:id="rId25"/>
      <p:italic r:id="rId26"/>
      <p:boldItalic r:id="rId27"/>
    </p:embeddedFont>
    <p:embeddedFont>
      <p:font typeface="Century Gothic" pitchFamily="34" charset="0"/>
      <p:regular r:id="rId28"/>
      <p:bold r:id="rId29"/>
      <p:italic r:id="rId30"/>
      <p:boldItalic r:id="rId31"/>
    </p:embeddedFont>
    <p:embeddedFont>
      <p:font typeface="Mali" charset="-34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4063"/>
    <a:srgbClr val="F5F4F2"/>
    <a:srgbClr val="F3F2F0"/>
    <a:srgbClr val="7F7F7F"/>
    <a:srgbClr val="99CBFB"/>
    <a:srgbClr val="FF8200"/>
    <a:srgbClr val="FCCDB6"/>
    <a:srgbClr val="FFCC00"/>
    <a:srgbClr val="D63ED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69AE47D-FA3F-479F-A36F-6CBC684D2F96}">
  <a:tblStyle styleId="{869AE47D-FA3F-479F-A36F-6CBC684D2F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4096E-D9BF-407A-9B5D-9596CB51886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0BD9F94D-A395-4BF2-9F02-37A283F7E1FF}">
      <dgm:prSet phldrT="[Texto]"/>
      <dgm:spPr/>
      <dgm:t>
        <a:bodyPr/>
        <a:lstStyle/>
        <a:p>
          <a:r>
            <a:rPr lang="es-PE" dirty="0" err="1" smtClean="0"/>
            <a:t>frecuency</a:t>
          </a:r>
          <a:endParaRPr lang="es-PE" dirty="0"/>
        </a:p>
      </dgm:t>
    </dgm:pt>
    <dgm:pt modelId="{02A42EC2-BC96-4489-BC58-F3E0F30DD102}" type="parTrans" cxnId="{2FB8A8B8-C04B-4E74-9CA0-4A7569DF2C6B}">
      <dgm:prSet/>
      <dgm:spPr/>
      <dgm:t>
        <a:bodyPr/>
        <a:lstStyle/>
        <a:p>
          <a:endParaRPr lang="es-PE"/>
        </a:p>
      </dgm:t>
    </dgm:pt>
    <dgm:pt modelId="{160E2A49-8BD5-4FD0-B12E-C4E52D20A323}" type="sibTrans" cxnId="{2FB8A8B8-C04B-4E74-9CA0-4A7569DF2C6B}">
      <dgm:prSet/>
      <dgm:spPr/>
      <dgm:t>
        <a:bodyPr/>
        <a:lstStyle/>
        <a:p>
          <a:endParaRPr lang="es-PE"/>
        </a:p>
      </dgm:t>
    </dgm:pt>
    <dgm:pt modelId="{46C3AAC0-4A98-446C-A39F-C63F8E0F5A49}">
      <dgm:prSet phldrT="[Texto]"/>
      <dgm:spPr/>
      <dgm:t>
        <a:bodyPr/>
        <a:lstStyle/>
        <a:p>
          <a:r>
            <a:rPr lang="es-PE" dirty="0" err="1" smtClean="0"/>
            <a:t>How</a:t>
          </a:r>
          <a:r>
            <a:rPr lang="es-PE" dirty="0" smtClean="0"/>
            <a:t> </a:t>
          </a:r>
          <a:r>
            <a:rPr lang="es-PE" dirty="0" err="1" smtClean="0"/>
            <a:t>often</a:t>
          </a:r>
          <a:endParaRPr lang="es-PE" dirty="0"/>
        </a:p>
      </dgm:t>
    </dgm:pt>
    <dgm:pt modelId="{2BBCA0EA-45A3-4B69-BED6-B0DC9B34F42F}" type="parTrans" cxnId="{0791F8C9-29FF-48A7-867D-72B792E90E68}">
      <dgm:prSet/>
      <dgm:spPr/>
      <dgm:t>
        <a:bodyPr/>
        <a:lstStyle/>
        <a:p>
          <a:endParaRPr lang="es-PE"/>
        </a:p>
      </dgm:t>
    </dgm:pt>
    <dgm:pt modelId="{8653292F-4E13-4095-91FF-7596DDD60857}" type="sibTrans" cxnId="{0791F8C9-29FF-48A7-867D-72B792E90E68}">
      <dgm:prSet/>
      <dgm:spPr/>
      <dgm:t>
        <a:bodyPr/>
        <a:lstStyle/>
        <a:p>
          <a:endParaRPr lang="es-PE"/>
        </a:p>
      </dgm:t>
    </dgm:pt>
    <dgm:pt modelId="{751702B5-82BF-402D-B2D6-C2B260D40E21}" type="pres">
      <dgm:prSet presAssocID="{1BE4096E-D9BF-407A-9B5D-9596CB51886A}" presName="Name0" presStyleCnt="0">
        <dgm:presLayoutVars>
          <dgm:dir/>
          <dgm:resizeHandles val="exact"/>
        </dgm:presLayoutVars>
      </dgm:prSet>
      <dgm:spPr/>
    </dgm:pt>
    <dgm:pt modelId="{F4CF4340-E4D7-46FD-9888-7F6EEE631D04}" type="pres">
      <dgm:prSet presAssocID="{0BD9F94D-A395-4BF2-9F02-37A283F7E1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C9B7E5-D54C-47D8-A488-7C5FF10F099B}" type="pres">
      <dgm:prSet presAssocID="{160E2A49-8BD5-4FD0-B12E-C4E52D20A323}" presName="sibTrans" presStyleLbl="sibTrans2D1" presStyleIdx="0" presStyleCnt="1"/>
      <dgm:spPr/>
      <dgm:t>
        <a:bodyPr/>
        <a:lstStyle/>
        <a:p>
          <a:endParaRPr lang="es-PE"/>
        </a:p>
      </dgm:t>
    </dgm:pt>
    <dgm:pt modelId="{48509EAD-2F63-4521-9D98-F581A825589B}" type="pres">
      <dgm:prSet presAssocID="{160E2A49-8BD5-4FD0-B12E-C4E52D20A323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E45FD784-16E6-42D4-8258-71FCA4E7B0D2}" type="pres">
      <dgm:prSet presAssocID="{46C3AAC0-4A98-446C-A39F-C63F8E0F5A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791F8C9-29FF-48A7-867D-72B792E90E68}" srcId="{1BE4096E-D9BF-407A-9B5D-9596CB51886A}" destId="{46C3AAC0-4A98-446C-A39F-C63F8E0F5A49}" srcOrd="1" destOrd="0" parTransId="{2BBCA0EA-45A3-4B69-BED6-B0DC9B34F42F}" sibTransId="{8653292F-4E13-4095-91FF-7596DDD60857}"/>
    <dgm:cxn modelId="{2FB8A8B8-C04B-4E74-9CA0-4A7569DF2C6B}" srcId="{1BE4096E-D9BF-407A-9B5D-9596CB51886A}" destId="{0BD9F94D-A395-4BF2-9F02-37A283F7E1FF}" srcOrd="0" destOrd="0" parTransId="{02A42EC2-BC96-4489-BC58-F3E0F30DD102}" sibTransId="{160E2A49-8BD5-4FD0-B12E-C4E52D20A323}"/>
    <dgm:cxn modelId="{55C18791-33C1-43D8-8CBF-31CB961309BE}" type="presOf" srcId="{160E2A49-8BD5-4FD0-B12E-C4E52D20A323}" destId="{D5C9B7E5-D54C-47D8-A488-7C5FF10F099B}" srcOrd="0" destOrd="0" presId="urn:microsoft.com/office/officeart/2005/8/layout/process1"/>
    <dgm:cxn modelId="{65810D81-24A1-4F45-88D1-612383982235}" type="presOf" srcId="{160E2A49-8BD5-4FD0-B12E-C4E52D20A323}" destId="{48509EAD-2F63-4521-9D98-F581A825589B}" srcOrd="1" destOrd="0" presId="urn:microsoft.com/office/officeart/2005/8/layout/process1"/>
    <dgm:cxn modelId="{A2F9A47E-6DD6-4095-890A-8F2C6A35AB1C}" type="presOf" srcId="{46C3AAC0-4A98-446C-A39F-C63F8E0F5A49}" destId="{E45FD784-16E6-42D4-8258-71FCA4E7B0D2}" srcOrd="0" destOrd="0" presId="urn:microsoft.com/office/officeart/2005/8/layout/process1"/>
    <dgm:cxn modelId="{AE2BBE11-0332-4B74-9E93-98E816793806}" type="presOf" srcId="{0BD9F94D-A395-4BF2-9F02-37A283F7E1FF}" destId="{F4CF4340-E4D7-46FD-9888-7F6EEE631D04}" srcOrd="0" destOrd="0" presId="urn:microsoft.com/office/officeart/2005/8/layout/process1"/>
    <dgm:cxn modelId="{567593A0-E361-4F9C-A44A-A08C094FB625}" type="presOf" srcId="{1BE4096E-D9BF-407A-9B5D-9596CB51886A}" destId="{751702B5-82BF-402D-B2D6-C2B260D40E21}" srcOrd="0" destOrd="0" presId="urn:microsoft.com/office/officeart/2005/8/layout/process1"/>
    <dgm:cxn modelId="{8D2945B1-1400-4686-ABA0-0BD2B1F8CF18}" type="presParOf" srcId="{751702B5-82BF-402D-B2D6-C2B260D40E21}" destId="{F4CF4340-E4D7-46FD-9888-7F6EEE631D04}" srcOrd="0" destOrd="0" presId="urn:microsoft.com/office/officeart/2005/8/layout/process1"/>
    <dgm:cxn modelId="{1CB15A8A-C074-4D21-840D-DA8DACED0FD0}" type="presParOf" srcId="{751702B5-82BF-402D-B2D6-C2B260D40E21}" destId="{D5C9B7E5-D54C-47D8-A488-7C5FF10F099B}" srcOrd="1" destOrd="0" presId="urn:microsoft.com/office/officeart/2005/8/layout/process1"/>
    <dgm:cxn modelId="{23E67B9A-3D79-4152-866D-F8BC7CBAE1E5}" type="presParOf" srcId="{D5C9B7E5-D54C-47D8-A488-7C5FF10F099B}" destId="{48509EAD-2F63-4521-9D98-F581A825589B}" srcOrd="0" destOrd="0" presId="urn:microsoft.com/office/officeart/2005/8/layout/process1"/>
    <dgm:cxn modelId="{A96D4FB0-E162-41FF-8B19-C22C177FCBC8}" type="presParOf" srcId="{751702B5-82BF-402D-B2D6-C2B260D40E21}" destId="{E45FD784-16E6-42D4-8258-71FCA4E7B0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4096E-D9BF-407A-9B5D-9596CB51886A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0BD9F94D-A395-4BF2-9F02-37A283F7E1FF}">
      <dgm:prSet phldrT="[Texto]"/>
      <dgm:spPr/>
      <dgm:t>
        <a:bodyPr/>
        <a:lstStyle/>
        <a:p>
          <a:r>
            <a:rPr lang="es-PE" dirty="0" err="1" smtClean="0"/>
            <a:t>things</a:t>
          </a:r>
          <a:endParaRPr lang="es-PE" dirty="0"/>
        </a:p>
      </dgm:t>
    </dgm:pt>
    <dgm:pt modelId="{02A42EC2-BC96-4489-BC58-F3E0F30DD102}" type="parTrans" cxnId="{2FB8A8B8-C04B-4E74-9CA0-4A7569DF2C6B}">
      <dgm:prSet/>
      <dgm:spPr/>
      <dgm:t>
        <a:bodyPr/>
        <a:lstStyle/>
        <a:p>
          <a:endParaRPr lang="es-PE"/>
        </a:p>
      </dgm:t>
    </dgm:pt>
    <dgm:pt modelId="{160E2A49-8BD5-4FD0-B12E-C4E52D20A323}" type="sibTrans" cxnId="{2FB8A8B8-C04B-4E74-9CA0-4A7569DF2C6B}">
      <dgm:prSet/>
      <dgm:spPr/>
      <dgm:t>
        <a:bodyPr/>
        <a:lstStyle/>
        <a:p>
          <a:endParaRPr lang="es-PE"/>
        </a:p>
      </dgm:t>
    </dgm:pt>
    <dgm:pt modelId="{46C3AAC0-4A98-446C-A39F-C63F8E0F5A49}">
      <dgm:prSet phldrT="[Texto]"/>
      <dgm:spPr/>
      <dgm:t>
        <a:bodyPr/>
        <a:lstStyle/>
        <a:p>
          <a:r>
            <a:rPr lang="es-PE" dirty="0" err="1" smtClean="0"/>
            <a:t>What</a:t>
          </a:r>
          <a:r>
            <a:rPr lang="es-PE" dirty="0" smtClean="0"/>
            <a:t> </a:t>
          </a:r>
          <a:endParaRPr lang="es-PE" dirty="0"/>
        </a:p>
      </dgm:t>
    </dgm:pt>
    <dgm:pt modelId="{2BBCA0EA-45A3-4B69-BED6-B0DC9B34F42F}" type="parTrans" cxnId="{0791F8C9-29FF-48A7-867D-72B792E90E68}">
      <dgm:prSet/>
      <dgm:spPr/>
      <dgm:t>
        <a:bodyPr/>
        <a:lstStyle/>
        <a:p>
          <a:endParaRPr lang="es-PE"/>
        </a:p>
      </dgm:t>
    </dgm:pt>
    <dgm:pt modelId="{8653292F-4E13-4095-91FF-7596DDD60857}" type="sibTrans" cxnId="{0791F8C9-29FF-48A7-867D-72B792E90E68}">
      <dgm:prSet/>
      <dgm:spPr/>
      <dgm:t>
        <a:bodyPr/>
        <a:lstStyle/>
        <a:p>
          <a:endParaRPr lang="es-PE"/>
        </a:p>
      </dgm:t>
    </dgm:pt>
    <dgm:pt modelId="{751702B5-82BF-402D-B2D6-C2B260D40E21}" type="pres">
      <dgm:prSet presAssocID="{1BE4096E-D9BF-407A-9B5D-9596CB51886A}" presName="Name0" presStyleCnt="0">
        <dgm:presLayoutVars>
          <dgm:dir/>
          <dgm:resizeHandles val="exact"/>
        </dgm:presLayoutVars>
      </dgm:prSet>
      <dgm:spPr/>
    </dgm:pt>
    <dgm:pt modelId="{F4CF4340-E4D7-46FD-9888-7F6EEE631D04}" type="pres">
      <dgm:prSet presAssocID="{0BD9F94D-A395-4BF2-9F02-37A283F7E1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C9B7E5-D54C-47D8-A488-7C5FF10F099B}" type="pres">
      <dgm:prSet presAssocID="{160E2A49-8BD5-4FD0-B12E-C4E52D20A323}" presName="sibTrans" presStyleLbl="sibTrans2D1" presStyleIdx="0" presStyleCnt="1"/>
      <dgm:spPr/>
      <dgm:t>
        <a:bodyPr/>
        <a:lstStyle/>
        <a:p>
          <a:endParaRPr lang="es-PE"/>
        </a:p>
      </dgm:t>
    </dgm:pt>
    <dgm:pt modelId="{48509EAD-2F63-4521-9D98-F581A825589B}" type="pres">
      <dgm:prSet presAssocID="{160E2A49-8BD5-4FD0-B12E-C4E52D20A323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E45FD784-16E6-42D4-8258-71FCA4E7B0D2}" type="pres">
      <dgm:prSet presAssocID="{46C3AAC0-4A98-446C-A39F-C63F8E0F5A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4361700-3D7C-4D87-92A5-A3A1EA4A3D13}" type="presOf" srcId="{46C3AAC0-4A98-446C-A39F-C63F8E0F5A49}" destId="{E45FD784-16E6-42D4-8258-71FCA4E7B0D2}" srcOrd="0" destOrd="0" presId="urn:microsoft.com/office/officeart/2005/8/layout/process1"/>
    <dgm:cxn modelId="{0791F8C9-29FF-48A7-867D-72B792E90E68}" srcId="{1BE4096E-D9BF-407A-9B5D-9596CB51886A}" destId="{46C3AAC0-4A98-446C-A39F-C63F8E0F5A49}" srcOrd="1" destOrd="0" parTransId="{2BBCA0EA-45A3-4B69-BED6-B0DC9B34F42F}" sibTransId="{8653292F-4E13-4095-91FF-7596DDD60857}"/>
    <dgm:cxn modelId="{2FB8A8B8-C04B-4E74-9CA0-4A7569DF2C6B}" srcId="{1BE4096E-D9BF-407A-9B5D-9596CB51886A}" destId="{0BD9F94D-A395-4BF2-9F02-37A283F7E1FF}" srcOrd="0" destOrd="0" parTransId="{02A42EC2-BC96-4489-BC58-F3E0F30DD102}" sibTransId="{160E2A49-8BD5-4FD0-B12E-C4E52D20A323}"/>
    <dgm:cxn modelId="{57E25A9D-CCBE-4A71-99F8-F874F9B6498E}" type="presOf" srcId="{160E2A49-8BD5-4FD0-B12E-C4E52D20A323}" destId="{D5C9B7E5-D54C-47D8-A488-7C5FF10F099B}" srcOrd="0" destOrd="0" presId="urn:microsoft.com/office/officeart/2005/8/layout/process1"/>
    <dgm:cxn modelId="{0F0D46C0-7DDB-4720-A497-924B122B1D66}" type="presOf" srcId="{0BD9F94D-A395-4BF2-9F02-37A283F7E1FF}" destId="{F4CF4340-E4D7-46FD-9888-7F6EEE631D04}" srcOrd="0" destOrd="0" presId="urn:microsoft.com/office/officeart/2005/8/layout/process1"/>
    <dgm:cxn modelId="{2857D8D3-95C1-4D1A-8345-3B467CE0B75C}" type="presOf" srcId="{160E2A49-8BD5-4FD0-B12E-C4E52D20A323}" destId="{48509EAD-2F63-4521-9D98-F581A825589B}" srcOrd="1" destOrd="0" presId="urn:microsoft.com/office/officeart/2005/8/layout/process1"/>
    <dgm:cxn modelId="{2C5E7753-5947-4120-8BAC-F58A9D6A2B2E}" type="presOf" srcId="{1BE4096E-D9BF-407A-9B5D-9596CB51886A}" destId="{751702B5-82BF-402D-B2D6-C2B260D40E21}" srcOrd="0" destOrd="0" presId="urn:microsoft.com/office/officeart/2005/8/layout/process1"/>
    <dgm:cxn modelId="{CC3B2F5F-210E-425D-A59A-A18EBE87302A}" type="presParOf" srcId="{751702B5-82BF-402D-B2D6-C2B260D40E21}" destId="{F4CF4340-E4D7-46FD-9888-7F6EEE631D04}" srcOrd="0" destOrd="0" presId="urn:microsoft.com/office/officeart/2005/8/layout/process1"/>
    <dgm:cxn modelId="{9E8CFC4E-73D1-479A-AEC3-3A8FE82DBE39}" type="presParOf" srcId="{751702B5-82BF-402D-B2D6-C2B260D40E21}" destId="{D5C9B7E5-D54C-47D8-A488-7C5FF10F099B}" srcOrd="1" destOrd="0" presId="urn:microsoft.com/office/officeart/2005/8/layout/process1"/>
    <dgm:cxn modelId="{F5203D3E-2243-4A8B-9897-BF2CC17721C8}" type="presParOf" srcId="{D5C9B7E5-D54C-47D8-A488-7C5FF10F099B}" destId="{48509EAD-2F63-4521-9D98-F581A825589B}" srcOrd="0" destOrd="0" presId="urn:microsoft.com/office/officeart/2005/8/layout/process1"/>
    <dgm:cxn modelId="{A83B50C5-6A80-470D-90E4-4AED749251B2}" type="presParOf" srcId="{751702B5-82BF-402D-B2D6-C2B260D40E21}" destId="{E45FD784-16E6-42D4-8258-71FCA4E7B0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E4096E-D9BF-407A-9B5D-9596CB51886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BD9F94D-A395-4BF2-9F02-37A283F7E1FF}">
      <dgm:prSet phldrT="[Texto]"/>
      <dgm:spPr/>
      <dgm:t>
        <a:bodyPr/>
        <a:lstStyle/>
        <a:p>
          <a:r>
            <a:rPr lang="es-PE" dirty="0" smtClean="0"/>
            <a:t>places</a:t>
          </a:r>
          <a:endParaRPr lang="es-PE" dirty="0"/>
        </a:p>
      </dgm:t>
    </dgm:pt>
    <dgm:pt modelId="{02A42EC2-BC96-4489-BC58-F3E0F30DD102}" type="parTrans" cxnId="{2FB8A8B8-C04B-4E74-9CA0-4A7569DF2C6B}">
      <dgm:prSet/>
      <dgm:spPr/>
      <dgm:t>
        <a:bodyPr/>
        <a:lstStyle/>
        <a:p>
          <a:endParaRPr lang="es-PE"/>
        </a:p>
      </dgm:t>
    </dgm:pt>
    <dgm:pt modelId="{160E2A49-8BD5-4FD0-B12E-C4E52D20A323}" type="sibTrans" cxnId="{2FB8A8B8-C04B-4E74-9CA0-4A7569DF2C6B}">
      <dgm:prSet/>
      <dgm:spPr/>
      <dgm:t>
        <a:bodyPr/>
        <a:lstStyle/>
        <a:p>
          <a:endParaRPr lang="es-PE"/>
        </a:p>
      </dgm:t>
    </dgm:pt>
    <dgm:pt modelId="{46C3AAC0-4A98-446C-A39F-C63F8E0F5A49}">
      <dgm:prSet phldrT="[Texto]"/>
      <dgm:spPr/>
      <dgm:t>
        <a:bodyPr/>
        <a:lstStyle/>
        <a:p>
          <a:r>
            <a:rPr lang="es-PE" dirty="0" err="1" smtClean="0"/>
            <a:t>Where</a:t>
          </a:r>
          <a:r>
            <a:rPr lang="es-PE" dirty="0" smtClean="0"/>
            <a:t> </a:t>
          </a:r>
          <a:endParaRPr lang="es-PE" dirty="0"/>
        </a:p>
      </dgm:t>
    </dgm:pt>
    <dgm:pt modelId="{2BBCA0EA-45A3-4B69-BED6-B0DC9B34F42F}" type="parTrans" cxnId="{0791F8C9-29FF-48A7-867D-72B792E90E68}">
      <dgm:prSet/>
      <dgm:spPr/>
      <dgm:t>
        <a:bodyPr/>
        <a:lstStyle/>
        <a:p>
          <a:endParaRPr lang="es-PE"/>
        </a:p>
      </dgm:t>
    </dgm:pt>
    <dgm:pt modelId="{8653292F-4E13-4095-91FF-7596DDD60857}" type="sibTrans" cxnId="{0791F8C9-29FF-48A7-867D-72B792E90E68}">
      <dgm:prSet/>
      <dgm:spPr/>
      <dgm:t>
        <a:bodyPr/>
        <a:lstStyle/>
        <a:p>
          <a:endParaRPr lang="es-PE"/>
        </a:p>
      </dgm:t>
    </dgm:pt>
    <dgm:pt modelId="{751702B5-82BF-402D-B2D6-C2B260D40E21}" type="pres">
      <dgm:prSet presAssocID="{1BE4096E-D9BF-407A-9B5D-9596CB51886A}" presName="Name0" presStyleCnt="0">
        <dgm:presLayoutVars>
          <dgm:dir/>
          <dgm:resizeHandles val="exact"/>
        </dgm:presLayoutVars>
      </dgm:prSet>
      <dgm:spPr/>
    </dgm:pt>
    <dgm:pt modelId="{F4CF4340-E4D7-46FD-9888-7F6EEE631D04}" type="pres">
      <dgm:prSet presAssocID="{0BD9F94D-A395-4BF2-9F02-37A283F7E1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C9B7E5-D54C-47D8-A488-7C5FF10F099B}" type="pres">
      <dgm:prSet presAssocID="{160E2A49-8BD5-4FD0-B12E-C4E52D20A323}" presName="sibTrans" presStyleLbl="sibTrans2D1" presStyleIdx="0" presStyleCnt="1"/>
      <dgm:spPr/>
      <dgm:t>
        <a:bodyPr/>
        <a:lstStyle/>
        <a:p>
          <a:endParaRPr lang="es-PE"/>
        </a:p>
      </dgm:t>
    </dgm:pt>
    <dgm:pt modelId="{48509EAD-2F63-4521-9D98-F581A825589B}" type="pres">
      <dgm:prSet presAssocID="{160E2A49-8BD5-4FD0-B12E-C4E52D20A323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E45FD784-16E6-42D4-8258-71FCA4E7B0D2}" type="pres">
      <dgm:prSet presAssocID="{46C3AAC0-4A98-446C-A39F-C63F8E0F5A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99E3872-755F-4D04-A7E6-913A45A74980}" type="presOf" srcId="{0BD9F94D-A395-4BF2-9F02-37A283F7E1FF}" destId="{F4CF4340-E4D7-46FD-9888-7F6EEE631D04}" srcOrd="0" destOrd="0" presId="urn:microsoft.com/office/officeart/2005/8/layout/process1"/>
    <dgm:cxn modelId="{754A3205-B167-415B-B7E1-5FF7CEBF362F}" type="presOf" srcId="{160E2A49-8BD5-4FD0-B12E-C4E52D20A323}" destId="{48509EAD-2F63-4521-9D98-F581A825589B}" srcOrd="1" destOrd="0" presId="urn:microsoft.com/office/officeart/2005/8/layout/process1"/>
    <dgm:cxn modelId="{0791F8C9-29FF-48A7-867D-72B792E90E68}" srcId="{1BE4096E-D9BF-407A-9B5D-9596CB51886A}" destId="{46C3AAC0-4A98-446C-A39F-C63F8E0F5A49}" srcOrd="1" destOrd="0" parTransId="{2BBCA0EA-45A3-4B69-BED6-B0DC9B34F42F}" sibTransId="{8653292F-4E13-4095-91FF-7596DDD60857}"/>
    <dgm:cxn modelId="{07E4A199-3731-4D37-B100-DE78E3ED9363}" type="presOf" srcId="{46C3AAC0-4A98-446C-A39F-C63F8E0F5A49}" destId="{E45FD784-16E6-42D4-8258-71FCA4E7B0D2}" srcOrd="0" destOrd="0" presId="urn:microsoft.com/office/officeart/2005/8/layout/process1"/>
    <dgm:cxn modelId="{2FB8A8B8-C04B-4E74-9CA0-4A7569DF2C6B}" srcId="{1BE4096E-D9BF-407A-9B5D-9596CB51886A}" destId="{0BD9F94D-A395-4BF2-9F02-37A283F7E1FF}" srcOrd="0" destOrd="0" parTransId="{02A42EC2-BC96-4489-BC58-F3E0F30DD102}" sibTransId="{160E2A49-8BD5-4FD0-B12E-C4E52D20A323}"/>
    <dgm:cxn modelId="{DFF8B0A8-1592-4A12-BE83-5D661303F340}" type="presOf" srcId="{1BE4096E-D9BF-407A-9B5D-9596CB51886A}" destId="{751702B5-82BF-402D-B2D6-C2B260D40E21}" srcOrd="0" destOrd="0" presId="urn:microsoft.com/office/officeart/2005/8/layout/process1"/>
    <dgm:cxn modelId="{767BD381-376A-421D-84F3-E35FA9E64DC3}" type="presOf" srcId="{160E2A49-8BD5-4FD0-B12E-C4E52D20A323}" destId="{D5C9B7E5-D54C-47D8-A488-7C5FF10F099B}" srcOrd="0" destOrd="0" presId="urn:microsoft.com/office/officeart/2005/8/layout/process1"/>
    <dgm:cxn modelId="{9F80ED46-8DAF-44C6-8478-7D9E2CD7B2AA}" type="presParOf" srcId="{751702B5-82BF-402D-B2D6-C2B260D40E21}" destId="{F4CF4340-E4D7-46FD-9888-7F6EEE631D04}" srcOrd="0" destOrd="0" presId="urn:microsoft.com/office/officeart/2005/8/layout/process1"/>
    <dgm:cxn modelId="{4C790BF6-FAF2-4020-A31F-889B59D1F0FF}" type="presParOf" srcId="{751702B5-82BF-402D-B2D6-C2B260D40E21}" destId="{D5C9B7E5-D54C-47D8-A488-7C5FF10F099B}" srcOrd="1" destOrd="0" presId="urn:microsoft.com/office/officeart/2005/8/layout/process1"/>
    <dgm:cxn modelId="{CF1A2CDD-A3CC-4F39-80B6-E481698EBD32}" type="presParOf" srcId="{D5C9B7E5-D54C-47D8-A488-7C5FF10F099B}" destId="{48509EAD-2F63-4521-9D98-F581A825589B}" srcOrd="0" destOrd="0" presId="urn:microsoft.com/office/officeart/2005/8/layout/process1"/>
    <dgm:cxn modelId="{3121B609-0DAB-4B16-8FD3-7722548A70AD}" type="presParOf" srcId="{751702B5-82BF-402D-B2D6-C2B260D40E21}" destId="{E45FD784-16E6-42D4-8258-71FCA4E7B0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4096E-D9BF-407A-9B5D-9596CB51886A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0BD9F94D-A395-4BF2-9F02-37A283F7E1FF}">
      <dgm:prSet phldrT="[Texto]"/>
      <dgm:spPr/>
      <dgm:t>
        <a:bodyPr/>
        <a:lstStyle/>
        <a:p>
          <a:r>
            <a:rPr lang="es-PE" dirty="0" err="1" smtClean="0"/>
            <a:t>quantity</a:t>
          </a:r>
          <a:endParaRPr lang="es-PE" dirty="0"/>
        </a:p>
      </dgm:t>
    </dgm:pt>
    <dgm:pt modelId="{02A42EC2-BC96-4489-BC58-F3E0F30DD102}" type="parTrans" cxnId="{2FB8A8B8-C04B-4E74-9CA0-4A7569DF2C6B}">
      <dgm:prSet/>
      <dgm:spPr/>
      <dgm:t>
        <a:bodyPr/>
        <a:lstStyle/>
        <a:p>
          <a:endParaRPr lang="es-PE"/>
        </a:p>
      </dgm:t>
    </dgm:pt>
    <dgm:pt modelId="{160E2A49-8BD5-4FD0-B12E-C4E52D20A323}" type="sibTrans" cxnId="{2FB8A8B8-C04B-4E74-9CA0-4A7569DF2C6B}">
      <dgm:prSet/>
      <dgm:spPr/>
      <dgm:t>
        <a:bodyPr/>
        <a:lstStyle/>
        <a:p>
          <a:endParaRPr lang="es-PE"/>
        </a:p>
      </dgm:t>
    </dgm:pt>
    <dgm:pt modelId="{46C3AAC0-4A98-446C-A39F-C63F8E0F5A49}">
      <dgm:prSet phldrT="[Texto]"/>
      <dgm:spPr/>
      <dgm:t>
        <a:bodyPr/>
        <a:lstStyle/>
        <a:p>
          <a:r>
            <a:rPr lang="es-PE" dirty="0" err="1" smtClean="0"/>
            <a:t>How</a:t>
          </a:r>
          <a:r>
            <a:rPr lang="es-PE" dirty="0" smtClean="0"/>
            <a:t> </a:t>
          </a:r>
          <a:r>
            <a:rPr lang="es-PE" dirty="0" err="1" smtClean="0"/>
            <a:t>many</a:t>
          </a:r>
          <a:endParaRPr lang="es-PE" dirty="0"/>
        </a:p>
      </dgm:t>
    </dgm:pt>
    <dgm:pt modelId="{2BBCA0EA-45A3-4B69-BED6-B0DC9B34F42F}" type="parTrans" cxnId="{0791F8C9-29FF-48A7-867D-72B792E90E68}">
      <dgm:prSet/>
      <dgm:spPr/>
      <dgm:t>
        <a:bodyPr/>
        <a:lstStyle/>
        <a:p>
          <a:endParaRPr lang="es-PE"/>
        </a:p>
      </dgm:t>
    </dgm:pt>
    <dgm:pt modelId="{8653292F-4E13-4095-91FF-7596DDD60857}" type="sibTrans" cxnId="{0791F8C9-29FF-48A7-867D-72B792E90E68}">
      <dgm:prSet/>
      <dgm:spPr/>
      <dgm:t>
        <a:bodyPr/>
        <a:lstStyle/>
        <a:p>
          <a:endParaRPr lang="es-PE"/>
        </a:p>
      </dgm:t>
    </dgm:pt>
    <dgm:pt modelId="{751702B5-82BF-402D-B2D6-C2B260D40E21}" type="pres">
      <dgm:prSet presAssocID="{1BE4096E-D9BF-407A-9B5D-9596CB51886A}" presName="Name0" presStyleCnt="0">
        <dgm:presLayoutVars>
          <dgm:dir/>
          <dgm:resizeHandles val="exact"/>
        </dgm:presLayoutVars>
      </dgm:prSet>
      <dgm:spPr/>
    </dgm:pt>
    <dgm:pt modelId="{F4CF4340-E4D7-46FD-9888-7F6EEE631D04}" type="pres">
      <dgm:prSet presAssocID="{0BD9F94D-A395-4BF2-9F02-37A283F7E1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C9B7E5-D54C-47D8-A488-7C5FF10F099B}" type="pres">
      <dgm:prSet presAssocID="{160E2A49-8BD5-4FD0-B12E-C4E52D20A323}" presName="sibTrans" presStyleLbl="sibTrans2D1" presStyleIdx="0" presStyleCnt="1"/>
      <dgm:spPr/>
      <dgm:t>
        <a:bodyPr/>
        <a:lstStyle/>
        <a:p>
          <a:endParaRPr lang="es-PE"/>
        </a:p>
      </dgm:t>
    </dgm:pt>
    <dgm:pt modelId="{48509EAD-2F63-4521-9D98-F581A825589B}" type="pres">
      <dgm:prSet presAssocID="{160E2A49-8BD5-4FD0-B12E-C4E52D20A323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E45FD784-16E6-42D4-8258-71FCA4E7B0D2}" type="pres">
      <dgm:prSet presAssocID="{46C3AAC0-4A98-446C-A39F-C63F8E0F5A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E67A8B1-AFB7-44D5-8E79-FD9CBA481D9E}" type="presOf" srcId="{0BD9F94D-A395-4BF2-9F02-37A283F7E1FF}" destId="{F4CF4340-E4D7-46FD-9888-7F6EEE631D04}" srcOrd="0" destOrd="0" presId="urn:microsoft.com/office/officeart/2005/8/layout/process1"/>
    <dgm:cxn modelId="{0791F8C9-29FF-48A7-867D-72B792E90E68}" srcId="{1BE4096E-D9BF-407A-9B5D-9596CB51886A}" destId="{46C3AAC0-4A98-446C-A39F-C63F8E0F5A49}" srcOrd="1" destOrd="0" parTransId="{2BBCA0EA-45A3-4B69-BED6-B0DC9B34F42F}" sibTransId="{8653292F-4E13-4095-91FF-7596DDD60857}"/>
    <dgm:cxn modelId="{2FB8A8B8-C04B-4E74-9CA0-4A7569DF2C6B}" srcId="{1BE4096E-D9BF-407A-9B5D-9596CB51886A}" destId="{0BD9F94D-A395-4BF2-9F02-37A283F7E1FF}" srcOrd="0" destOrd="0" parTransId="{02A42EC2-BC96-4489-BC58-F3E0F30DD102}" sibTransId="{160E2A49-8BD5-4FD0-B12E-C4E52D20A323}"/>
    <dgm:cxn modelId="{3D727AFD-799D-4F71-8840-708BC53AD8D7}" type="presOf" srcId="{1BE4096E-D9BF-407A-9B5D-9596CB51886A}" destId="{751702B5-82BF-402D-B2D6-C2B260D40E21}" srcOrd="0" destOrd="0" presId="urn:microsoft.com/office/officeart/2005/8/layout/process1"/>
    <dgm:cxn modelId="{D6AD24DD-E5B6-4AAA-9661-30FB31C28DD6}" type="presOf" srcId="{160E2A49-8BD5-4FD0-B12E-C4E52D20A323}" destId="{48509EAD-2F63-4521-9D98-F581A825589B}" srcOrd="1" destOrd="0" presId="urn:microsoft.com/office/officeart/2005/8/layout/process1"/>
    <dgm:cxn modelId="{6FBEC13B-CD8F-4085-8777-4F92FD71F6C5}" type="presOf" srcId="{46C3AAC0-4A98-446C-A39F-C63F8E0F5A49}" destId="{E45FD784-16E6-42D4-8258-71FCA4E7B0D2}" srcOrd="0" destOrd="0" presId="urn:microsoft.com/office/officeart/2005/8/layout/process1"/>
    <dgm:cxn modelId="{29BD1B73-1302-468C-9DEE-F53748970B67}" type="presOf" srcId="{160E2A49-8BD5-4FD0-B12E-C4E52D20A323}" destId="{D5C9B7E5-D54C-47D8-A488-7C5FF10F099B}" srcOrd="0" destOrd="0" presId="urn:microsoft.com/office/officeart/2005/8/layout/process1"/>
    <dgm:cxn modelId="{86680D70-A859-497C-A0CC-D7AD73524D0B}" type="presParOf" srcId="{751702B5-82BF-402D-B2D6-C2B260D40E21}" destId="{F4CF4340-E4D7-46FD-9888-7F6EEE631D04}" srcOrd="0" destOrd="0" presId="urn:microsoft.com/office/officeart/2005/8/layout/process1"/>
    <dgm:cxn modelId="{BD2EC75B-4D82-4C0C-B8AF-369F8FF879DA}" type="presParOf" srcId="{751702B5-82BF-402D-B2D6-C2B260D40E21}" destId="{D5C9B7E5-D54C-47D8-A488-7C5FF10F099B}" srcOrd="1" destOrd="0" presId="urn:microsoft.com/office/officeart/2005/8/layout/process1"/>
    <dgm:cxn modelId="{6DD06111-6783-45B6-AB46-262B45027089}" type="presParOf" srcId="{D5C9B7E5-D54C-47D8-A488-7C5FF10F099B}" destId="{48509EAD-2F63-4521-9D98-F581A825589B}" srcOrd="0" destOrd="0" presId="urn:microsoft.com/office/officeart/2005/8/layout/process1"/>
    <dgm:cxn modelId="{FBF7CF0B-3F23-44E6-8FE5-8BBC09249B47}" type="presParOf" srcId="{751702B5-82BF-402D-B2D6-C2B260D40E21}" destId="{E45FD784-16E6-42D4-8258-71FCA4E7B0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E4096E-D9BF-407A-9B5D-9596CB51886A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0BD9F94D-A395-4BF2-9F02-37A283F7E1FF}">
      <dgm:prSet phldrT="[Texto]"/>
      <dgm:spPr/>
      <dgm:t>
        <a:bodyPr/>
        <a:lstStyle/>
        <a:p>
          <a:r>
            <a:rPr lang="es-PE" dirty="0" smtClean="0"/>
            <a:t>time</a:t>
          </a:r>
          <a:endParaRPr lang="es-PE" dirty="0"/>
        </a:p>
      </dgm:t>
    </dgm:pt>
    <dgm:pt modelId="{02A42EC2-BC96-4489-BC58-F3E0F30DD102}" type="parTrans" cxnId="{2FB8A8B8-C04B-4E74-9CA0-4A7569DF2C6B}">
      <dgm:prSet/>
      <dgm:spPr/>
      <dgm:t>
        <a:bodyPr/>
        <a:lstStyle/>
        <a:p>
          <a:endParaRPr lang="es-PE"/>
        </a:p>
      </dgm:t>
    </dgm:pt>
    <dgm:pt modelId="{160E2A49-8BD5-4FD0-B12E-C4E52D20A323}" type="sibTrans" cxnId="{2FB8A8B8-C04B-4E74-9CA0-4A7569DF2C6B}">
      <dgm:prSet/>
      <dgm:spPr/>
      <dgm:t>
        <a:bodyPr/>
        <a:lstStyle/>
        <a:p>
          <a:endParaRPr lang="es-PE"/>
        </a:p>
      </dgm:t>
    </dgm:pt>
    <dgm:pt modelId="{46C3AAC0-4A98-446C-A39F-C63F8E0F5A49}">
      <dgm:prSet phldrT="[Texto]"/>
      <dgm:spPr/>
      <dgm:t>
        <a:bodyPr/>
        <a:lstStyle/>
        <a:p>
          <a:r>
            <a:rPr lang="es-PE" dirty="0" err="1" smtClean="0"/>
            <a:t>When</a:t>
          </a:r>
          <a:r>
            <a:rPr lang="es-PE" dirty="0" smtClean="0"/>
            <a:t> </a:t>
          </a:r>
          <a:endParaRPr lang="es-PE" dirty="0"/>
        </a:p>
      </dgm:t>
    </dgm:pt>
    <dgm:pt modelId="{2BBCA0EA-45A3-4B69-BED6-B0DC9B34F42F}" type="parTrans" cxnId="{0791F8C9-29FF-48A7-867D-72B792E90E68}">
      <dgm:prSet/>
      <dgm:spPr/>
      <dgm:t>
        <a:bodyPr/>
        <a:lstStyle/>
        <a:p>
          <a:endParaRPr lang="es-PE"/>
        </a:p>
      </dgm:t>
    </dgm:pt>
    <dgm:pt modelId="{8653292F-4E13-4095-91FF-7596DDD60857}" type="sibTrans" cxnId="{0791F8C9-29FF-48A7-867D-72B792E90E68}">
      <dgm:prSet/>
      <dgm:spPr/>
      <dgm:t>
        <a:bodyPr/>
        <a:lstStyle/>
        <a:p>
          <a:endParaRPr lang="es-PE"/>
        </a:p>
      </dgm:t>
    </dgm:pt>
    <dgm:pt modelId="{751702B5-82BF-402D-B2D6-C2B260D40E21}" type="pres">
      <dgm:prSet presAssocID="{1BE4096E-D9BF-407A-9B5D-9596CB51886A}" presName="Name0" presStyleCnt="0">
        <dgm:presLayoutVars>
          <dgm:dir/>
          <dgm:resizeHandles val="exact"/>
        </dgm:presLayoutVars>
      </dgm:prSet>
      <dgm:spPr/>
    </dgm:pt>
    <dgm:pt modelId="{F4CF4340-E4D7-46FD-9888-7F6EEE631D04}" type="pres">
      <dgm:prSet presAssocID="{0BD9F94D-A395-4BF2-9F02-37A283F7E1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C9B7E5-D54C-47D8-A488-7C5FF10F099B}" type="pres">
      <dgm:prSet presAssocID="{160E2A49-8BD5-4FD0-B12E-C4E52D20A323}" presName="sibTrans" presStyleLbl="sibTrans2D1" presStyleIdx="0" presStyleCnt="1"/>
      <dgm:spPr/>
      <dgm:t>
        <a:bodyPr/>
        <a:lstStyle/>
        <a:p>
          <a:endParaRPr lang="es-PE"/>
        </a:p>
      </dgm:t>
    </dgm:pt>
    <dgm:pt modelId="{48509EAD-2F63-4521-9D98-F581A825589B}" type="pres">
      <dgm:prSet presAssocID="{160E2A49-8BD5-4FD0-B12E-C4E52D20A323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E45FD784-16E6-42D4-8258-71FCA4E7B0D2}" type="pres">
      <dgm:prSet presAssocID="{46C3AAC0-4A98-446C-A39F-C63F8E0F5A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791F8C9-29FF-48A7-867D-72B792E90E68}" srcId="{1BE4096E-D9BF-407A-9B5D-9596CB51886A}" destId="{46C3AAC0-4A98-446C-A39F-C63F8E0F5A49}" srcOrd="1" destOrd="0" parTransId="{2BBCA0EA-45A3-4B69-BED6-B0DC9B34F42F}" sibTransId="{8653292F-4E13-4095-91FF-7596DDD60857}"/>
    <dgm:cxn modelId="{2FB8A8B8-C04B-4E74-9CA0-4A7569DF2C6B}" srcId="{1BE4096E-D9BF-407A-9B5D-9596CB51886A}" destId="{0BD9F94D-A395-4BF2-9F02-37A283F7E1FF}" srcOrd="0" destOrd="0" parTransId="{02A42EC2-BC96-4489-BC58-F3E0F30DD102}" sibTransId="{160E2A49-8BD5-4FD0-B12E-C4E52D20A323}"/>
    <dgm:cxn modelId="{85A34F74-3930-4C4F-ADE3-E015CA643AD9}" type="presOf" srcId="{160E2A49-8BD5-4FD0-B12E-C4E52D20A323}" destId="{D5C9B7E5-D54C-47D8-A488-7C5FF10F099B}" srcOrd="0" destOrd="0" presId="urn:microsoft.com/office/officeart/2005/8/layout/process1"/>
    <dgm:cxn modelId="{E63C2967-3634-4797-8908-EDE1BFE9152F}" type="presOf" srcId="{46C3AAC0-4A98-446C-A39F-C63F8E0F5A49}" destId="{E45FD784-16E6-42D4-8258-71FCA4E7B0D2}" srcOrd="0" destOrd="0" presId="urn:microsoft.com/office/officeart/2005/8/layout/process1"/>
    <dgm:cxn modelId="{340ED462-A9CB-4C64-AFA6-BD3738FD4AB6}" type="presOf" srcId="{1BE4096E-D9BF-407A-9B5D-9596CB51886A}" destId="{751702B5-82BF-402D-B2D6-C2B260D40E21}" srcOrd="0" destOrd="0" presId="urn:microsoft.com/office/officeart/2005/8/layout/process1"/>
    <dgm:cxn modelId="{C8E731C0-6ACC-48B4-A251-9E3ABB53B210}" type="presOf" srcId="{0BD9F94D-A395-4BF2-9F02-37A283F7E1FF}" destId="{F4CF4340-E4D7-46FD-9888-7F6EEE631D04}" srcOrd="0" destOrd="0" presId="urn:microsoft.com/office/officeart/2005/8/layout/process1"/>
    <dgm:cxn modelId="{A47E669D-0C83-4ED2-9849-F1CB9461BC1E}" type="presOf" srcId="{160E2A49-8BD5-4FD0-B12E-C4E52D20A323}" destId="{48509EAD-2F63-4521-9D98-F581A825589B}" srcOrd="1" destOrd="0" presId="urn:microsoft.com/office/officeart/2005/8/layout/process1"/>
    <dgm:cxn modelId="{41CBDB8B-46C3-4AFD-89C3-CF451E255731}" type="presParOf" srcId="{751702B5-82BF-402D-B2D6-C2B260D40E21}" destId="{F4CF4340-E4D7-46FD-9888-7F6EEE631D04}" srcOrd="0" destOrd="0" presId="urn:microsoft.com/office/officeart/2005/8/layout/process1"/>
    <dgm:cxn modelId="{44BBFB3F-1716-4176-9EB6-BF1A17909D6C}" type="presParOf" srcId="{751702B5-82BF-402D-B2D6-C2B260D40E21}" destId="{D5C9B7E5-D54C-47D8-A488-7C5FF10F099B}" srcOrd="1" destOrd="0" presId="urn:microsoft.com/office/officeart/2005/8/layout/process1"/>
    <dgm:cxn modelId="{A7CCC758-3193-4523-9889-6263CC481CD7}" type="presParOf" srcId="{D5C9B7E5-D54C-47D8-A488-7C5FF10F099B}" destId="{48509EAD-2F63-4521-9D98-F581A825589B}" srcOrd="0" destOrd="0" presId="urn:microsoft.com/office/officeart/2005/8/layout/process1"/>
    <dgm:cxn modelId="{54B21584-9E90-49D4-9171-8DA7F388367F}" type="presParOf" srcId="{751702B5-82BF-402D-B2D6-C2B260D40E21}" destId="{E45FD784-16E6-42D4-8258-71FCA4E7B0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E4096E-D9BF-407A-9B5D-9596CB51886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0BD9F94D-A395-4BF2-9F02-37A283F7E1FF}">
      <dgm:prSet phldrT="[Texto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s-PE" dirty="0" err="1" smtClean="0"/>
            <a:t>people</a:t>
          </a:r>
          <a:endParaRPr lang="es-PE" dirty="0"/>
        </a:p>
      </dgm:t>
    </dgm:pt>
    <dgm:pt modelId="{02A42EC2-BC96-4489-BC58-F3E0F30DD102}" type="parTrans" cxnId="{2FB8A8B8-C04B-4E74-9CA0-4A7569DF2C6B}">
      <dgm:prSet/>
      <dgm:spPr/>
      <dgm:t>
        <a:bodyPr/>
        <a:lstStyle/>
        <a:p>
          <a:endParaRPr lang="es-PE"/>
        </a:p>
      </dgm:t>
    </dgm:pt>
    <dgm:pt modelId="{160E2A49-8BD5-4FD0-B12E-C4E52D20A323}" type="sibTrans" cxnId="{2FB8A8B8-C04B-4E74-9CA0-4A7569DF2C6B}">
      <dgm:prSet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es-PE"/>
        </a:p>
      </dgm:t>
    </dgm:pt>
    <dgm:pt modelId="{46C3AAC0-4A98-446C-A39F-C63F8E0F5A49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PE" dirty="0" err="1" smtClean="0"/>
            <a:t>Who</a:t>
          </a:r>
          <a:r>
            <a:rPr lang="es-PE" dirty="0" smtClean="0"/>
            <a:t> </a:t>
          </a:r>
          <a:endParaRPr lang="es-PE" dirty="0"/>
        </a:p>
      </dgm:t>
    </dgm:pt>
    <dgm:pt modelId="{2BBCA0EA-45A3-4B69-BED6-B0DC9B34F42F}" type="parTrans" cxnId="{0791F8C9-29FF-48A7-867D-72B792E90E68}">
      <dgm:prSet/>
      <dgm:spPr/>
      <dgm:t>
        <a:bodyPr/>
        <a:lstStyle/>
        <a:p>
          <a:endParaRPr lang="es-PE"/>
        </a:p>
      </dgm:t>
    </dgm:pt>
    <dgm:pt modelId="{8653292F-4E13-4095-91FF-7596DDD60857}" type="sibTrans" cxnId="{0791F8C9-29FF-48A7-867D-72B792E90E68}">
      <dgm:prSet/>
      <dgm:spPr/>
      <dgm:t>
        <a:bodyPr/>
        <a:lstStyle/>
        <a:p>
          <a:endParaRPr lang="es-PE"/>
        </a:p>
      </dgm:t>
    </dgm:pt>
    <dgm:pt modelId="{751702B5-82BF-402D-B2D6-C2B260D40E21}" type="pres">
      <dgm:prSet presAssocID="{1BE4096E-D9BF-407A-9B5D-9596CB51886A}" presName="Name0" presStyleCnt="0">
        <dgm:presLayoutVars>
          <dgm:dir/>
          <dgm:resizeHandles val="exact"/>
        </dgm:presLayoutVars>
      </dgm:prSet>
      <dgm:spPr/>
    </dgm:pt>
    <dgm:pt modelId="{F4CF4340-E4D7-46FD-9888-7F6EEE631D04}" type="pres">
      <dgm:prSet presAssocID="{0BD9F94D-A395-4BF2-9F02-37A283F7E1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C9B7E5-D54C-47D8-A488-7C5FF10F099B}" type="pres">
      <dgm:prSet presAssocID="{160E2A49-8BD5-4FD0-B12E-C4E52D20A323}" presName="sibTrans" presStyleLbl="sibTrans2D1" presStyleIdx="0" presStyleCnt="1"/>
      <dgm:spPr/>
      <dgm:t>
        <a:bodyPr/>
        <a:lstStyle/>
        <a:p>
          <a:endParaRPr lang="es-PE"/>
        </a:p>
      </dgm:t>
    </dgm:pt>
    <dgm:pt modelId="{48509EAD-2F63-4521-9D98-F581A825589B}" type="pres">
      <dgm:prSet presAssocID="{160E2A49-8BD5-4FD0-B12E-C4E52D20A323}" presName="connectorText" presStyleLbl="sibTrans2D1" presStyleIdx="0" presStyleCnt="1"/>
      <dgm:spPr/>
      <dgm:t>
        <a:bodyPr/>
        <a:lstStyle/>
        <a:p>
          <a:endParaRPr lang="es-PE"/>
        </a:p>
      </dgm:t>
    </dgm:pt>
    <dgm:pt modelId="{E45FD784-16E6-42D4-8258-71FCA4E7B0D2}" type="pres">
      <dgm:prSet presAssocID="{46C3AAC0-4A98-446C-A39F-C63F8E0F5A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4A4E92A-FA27-4342-AAEC-7AA07DD1C4E8}" type="presOf" srcId="{0BD9F94D-A395-4BF2-9F02-37A283F7E1FF}" destId="{F4CF4340-E4D7-46FD-9888-7F6EEE631D04}" srcOrd="0" destOrd="0" presId="urn:microsoft.com/office/officeart/2005/8/layout/process1"/>
    <dgm:cxn modelId="{612DF74C-D702-4C30-BEED-057B82D0559F}" type="presOf" srcId="{160E2A49-8BD5-4FD0-B12E-C4E52D20A323}" destId="{D5C9B7E5-D54C-47D8-A488-7C5FF10F099B}" srcOrd="0" destOrd="0" presId="urn:microsoft.com/office/officeart/2005/8/layout/process1"/>
    <dgm:cxn modelId="{0791F8C9-29FF-48A7-867D-72B792E90E68}" srcId="{1BE4096E-D9BF-407A-9B5D-9596CB51886A}" destId="{46C3AAC0-4A98-446C-A39F-C63F8E0F5A49}" srcOrd="1" destOrd="0" parTransId="{2BBCA0EA-45A3-4B69-BED6-B0DC9B34F42F}" sibTransId="{8653292F-4E13-4095-91FF-7596DDD60857}"/>
    <dgm:cxn modelId="{67C4612A-6387-4985-A82C-9FFF5D63A48F}" type="presOf" srcId="{1BE4096E-D9BF-407A-9B5D-9596CB51886A}" destId="{751702B5-82BF-402D-B2D6-C2B260D40E21}" srcOrd="0" destOrd="0" presId="urn:microsoft.com/office/officeart/2005/8/layout/process1"/>
    <dgm:cxn modelId="{2FB8A8B8-C04B-4E74-9CA0-4A7569DF2C6B}" srcId="{1BE4096E-D9BF-407A-9B5D-9596CB51886A}" destId="{0BD9F94D-A395-4BF2-9F02-37A283F7E1FF}" srcOrd="0" destOrd="0" parTransId="{02A42EC2-BC96-4489-BC58-F3E0F30DD102}" sibTransId="{160E2A49-8BD5-4FD0-B12E-C4E52D20A323}"/>
    <dgm:cxn modelId="{7F8B3302-E60D-4837-B5DC-AEBF6ADF6995}" type="presOf" srcId="{46C3AAC0-4A98-446C-A39F-C63F8E0F5A49}" destId="{E45FD784-16E6-42D4-8258-71FCA4E7B0D2}" srcOrd="0" destOrd="0" presId="urn:microsoft.com/office/officeart/2005/8/layout/process1"/>
    <dgm:cxn modelId="{F38FF1BF-7045-4122-A105-76279F1E3614}" type="presOf" srcId="{160E2A49-8BD5-4FD0-B12E-C4E52D20A323}" destId="{48509EAD-2F63-4521-9D98-F581A825589B}" srcOrd="1" destOrd="0" presId="urn:microsoft.com/office/officeart/2005/8/layout/process1"/>
    <dgm:cxn modelId="{9D487D79-59D6-4AD2-B35C-0ACCB768517E}" type="presParOf" srcId="{751702B5-82BF-402D-B2D6-C2B260D40E21}" destId="{F4CF4340-E4D7-46FD-9888-7F6EEE631D04}" srcOrd="0" destOrd="0" presId="urn:microsoft.com/office/officeart/2005/8/layout/process1"/>
    <dgm:cxn modelId="{90C2EE10-4E64-4380-BEE2-FF8774AA2AAA}" type="presParOf" srcId="{751702B5-82BF-402D-B2D6-C2B260D40E21}" destId="{D5C9B7E5-D54C-47D8-A488-7C5FF10F099B}" srcOrd="1" destOrd="0" presId="urn:microsoft.com/office/officeart/2005/8/layout/process1"/>
    <dgm:cxn modelId="{070755C9-4BEB-4225-8D00-2395A8387E70}" type="presParOf" srcId="{D5C9B7E5-D54C-47D8-A488-7C5FF10F099B}" destId="{48509EAD-2F63-4521-9D98-F581A825589B}" srcOrd="0" destOrd="0" presId="urn:microsoft.com/office/officeart/2005/8/layout/process1"/>
    <dgm:cxn modelId="{7F89981D-F635-49E9-9850-215A12D52C1A}" type="presParOf" srcId="{751702B5-82BF-402D-B2D6-C2B260D40E21}" destId="{E45FD784-16E6-42D4-8258-71FCA4E7B0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4340-E4D7-46FD-9888-7F6EEE631D04}">
      <dsp:nvSpPr>
        <dsp:cNvPr id="0" name=""/>
        <dsp:cNvSpPr/>
      </dsp:nvSpPr>
      <dsp:spPr>
        <a:xfrm>
          <a:off x="1190" y="0"/>
          <a:ext cx="2539007" cy="544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err="1" smtClean="0"/>
            <a:t>frecuency</a:t>
          </a:r>
          <a:endParaRPr lang="es-PE" sz="2400" kern="1200" dirty="0"/>
        </a:p>
      </dsp:txBody>
      <dsp:txXfrm>
        <a:off x="17136" y="15946"/>
        <a:ext cx="2507115" cy="512553"/>
      </dsp:txXfrm>
    </dsp:sp>
    <dsp:sp modelId="{D5C9B7E5-D54C-47D8-A488-7C5FF10F099B}">
      <dsp:nvSpPr>
        <dsp:cNvPr id="0" name=""/>
        <dsp:cNvSpPr/>
      </dsp:nvSpPr>
      <dsp:spPr>
        <a:xfrm>
          <a:off x="2794099" y="0"/>
          <a:ext cx="538269" cy="54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900" kern="1200"/>
        </a:p>
      </dsp:txBody>
      <dsp:txXfrm>
        <a:off x="2794099" y="108889"/>
        <a:ext cx="376788" cy="326667"/>
      </dsp:txXfrm>
    </dsp:sp>
    <dsp:sp modelId="{E45FD784-16E6-42D4-8258-71FCA4E7B0D2}">
      <dsp:nvSpPr>
        <dsp:cNvPr id="0" name=""/>
        <dsp:cNvSpPr/>
      </dsp:nvSpPr>
      <dsp:spPr>
        <a:xfrm>
          <a:off x="3555801" y="0"/>
          <a:ext cx="2539007" cy="544445"/>
        </a:xfrm>
        <a:prstGeom prst="roundRect">
          <a:avLst>
            <a:gd name="adj" fmla="val 10000"/>
          </a:avLst>
        </a:prstGeom>
        <a:solidFill>
          <a:schemeClr val="accent3">
            <a:hueOff val="-18118400"/>
            <a:satOff val="35043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err="1" smtClean="0"/>
            <a:t>How</a:t>
          </a:r>
          <a:r>
            <a:rPr lang="es-PE" sz="2400" kern="1200" dirty="0" smtClean="0"/>
            <a:t> </a:t>
          </a:r>
          <a:r>
            <a:rPr lang="es-PE" sz="2400" kern="1200" dirty="0" err="1" smtClean="0"/>
            <a:t>often</a:t>
          </a:r>
          <a:endParaRPr lang="es-PE" sz="2400" kern="1200" dirty="0"/>
        </a:p>
      </dsp:txBody>
      <dsp:txXfrm>
        <a:off x="3571747" y="15946"/>
        <a:ext cx="2507115" cy="512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4340-E4D7-46FD-9888-7F6EEE631D04}">
      <dsp:nvSpPr>
        <dsp:cNvPr id="0" name=""/>
        <dsp:cNvSpPr/>
      </dsp:nvSpPr>
      <dsp:spPr>
        <a:xfrm>
          <a:off x="1190" y="0"/>
          <a:ext cx="2539007" cy="5515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err="1" smtClean="0"/>
            <a:t>things</a:t>
          </a:r>
          <a:endParaRPr lang="es-PE" sz="2500" kern="1200" dirty="0"/>
        </a:p>
      </dsp:txBody>
      <dsp:txXfrm>
        <a:off x="17344" y="16154"/>
        <a:ext cx="2506699" cy="519226"/>
      </dsp:txXfrm>
    </dsp:sp>
    <dsp:sp modelId="{D5C9B7E5-D54C-47D8-A488-7C5FF10F099B}">
      <dsp:nvSpPr>
        <dsp:cNvPr id="0" name=""/>
        <dsp:cNvSpPr/>
      </dsp:nvSpPr>
      <dsp:spPr>
        <a:xfrm>
          <a:off x="2794099" y="0"/>
          <a:ext cx="538269" cy="551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000" kern="1200"/>
        </a:p>
      </dsp:txBody>
      <dsp:txXfrm>
        <a:off x="2794099" y="110307"/>
        <a:ext cx="376788" cy="330920"/>
      </dsp:txXfrm>
    </dsp:sp>
    <dsp:sp modelId="{E45FD784-16E6-42D4-8258-71FCA4E7B0D2}">
      <dsp:nvSpPr>
        <dsp:cNvPr id="0" name=""/>
        <dsp:cNvSpPr/>
      </dsp:nvSpPr>
      <dsp:spPr>
        <a:xfrm>
          <a:off x="3555801" y="0"/>
          <a:ext cx="2539007" cy="5515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err="1" smtClean="0"/>
            <a:t>What</a:t>
          </a:r>
          <a:r>
            <a:rPr lang="es-PE" sz="2500" kern="1200" dirty="0" smtClean="0"/>
            <a:t> </a:t>
          </a:r>
          <a:endParaRPr lang="es-PE" sz="2500" kern="1200" dirty="0"/>
        </a:p>
      </dsp:txBody>
      <dsp:txXfrm>
        <a:off x="3571955" y="16154"/>
        <a:ext cx="2506699" cy="519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4340-E4D7-46FD-9888-7F6EEE631D04}">
      <dsp:nvSpPr>
        <dsp:cNvPr id="0" name=""/>
        <dsp:cNvSpPr/>
      </dsp:nvSpPr>
      <dsp:spPr>
        <a:xfrm>
          <a:off x="1190" y="0"/>
          <a:ext cx="2539007" cy="583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places</a:t>
          </a:r>
          <a:endParaRPr lang="es-PE" sz="2600" kern="1200" dirty="0"/>
        </a:p>
      </dsp:txBody>
      <dsp:txXfrm>
        <a:off x="18278" y="17088"/>
        <a:ext cx="2504831" cy="549255"/>
      </dsp:txXfrm>
    </dsp:sp>
    <dsp:sp modelId="{D5C9B7E5-D54C-47D8-A488-7C5FF10F099B}">
      <dsp:nvSpPr>
        <dsp:cNvPr id="0" name=""/>
        <dsp:cNvSpPr/>
      </dsp:nvSpPr>
      <dsp:spPr>
        <a:xfrm>
          <a:off x="2794099" y="0"/>
          <a:ext cx="538269" cy="583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/>
        </a:p>
      </dsp:txBody>
      <dsp:txXfrm>
        <a:off x="2794099" y="116686"/>
        <a:ext cx="376788" cy="350059"/>
      </dsp:txXfrm>
    </dsp:sp>
    <dsp:sp modelId="{E45FD784-16E6-42D4-8258-71FCA4E7B0D2}">
      <dsp:nvSpPr>
        <dsp:cNvPr id="0" name=""/>
        <dsp:cNvSpPr/>
      </dsp:nvSpPr>
      <dsp:spPr>
        <a:xfrm>
          <a:off x="3555801" y="0"/>
          <a:ext cx="2539007" cy="583431"/>
        </a:xfrm>
        <a:prstGeom prst="roundRect">
          <a:avLst>
            <a:gd name="adj" fmla="val 10000"/>
          </a:avLst>
        </a:prstGeom>
        <a:solidFill>
          <a:schemeClr val="accent5">
            <a:hueOff val="1044704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err="1" smtClean="0"/>
            <a:t>Where</a:t>
          </a:r>
          <a:r>
            <a:rPr lang="es-PE" sz="2600" kern="1200" dirty="0" smtClean="0"/>
            <a:t> </a:t>
          </a:r>
          <a:endParaRPr lang="es-PE" sz="2600" kern="1200" dirty="0"/>
        </a:p>
      </dsp:txBody>
      <dsp:txXfrm>
        <a:off x="3572889" y="17088"/>
        <a:ext cx="2504831" cy="549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4340-E4D7-46FD-9888-7F6EEE631D04}">
      <dsp:nvSpPr>
        <dsp:cNvPr id="0" name=""/>
        <dsp:cNvSpPr/>
      </dsp:nvSpPr>
      <dsp:spPr>
        <a:xfrm>
          <a:off x="1190" y="0"/>
          <a:ext cx="2539007" cy="5444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err="1" smtClean="0"/>
            <a:t>quantity</a:t>
          </a:r>
          <a:endParaRPr lang="es-PE" sz="2400" kern="1200" dirty="0"/>
        </a:p>
      </dsp:txBody>
      <dsp:txXfrm>
        <a:off x="17136" y="15946"/>
        <a:ext cx="2507115" cy="512553"/>
      </dsp:txXfrm>
    </dsp:sp>
    <dsp:sp modelId="{D5C9B7E5-D54C-47D8-A488-7C5FF10F099B}">
      <dsp:nvSpPr>
        <dsp:cNvPr id="0" name=""/>
        <dsp:cNvSpPr/>
      </dsp:nvSpPr>
      <dsp:spPr>
        <a:xfrm>
          <a:off x="2794099" y="0"/>
          <a:ext cx="538269" cy="544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900" kern="1200"/>
        </a:p>
      </dsp:txBody>
      <dsp:txXfrm>
        <a:off x="2794099" y="108889"/>
        <a:ext cx="376788" cy="326667"/>
      </dsp:txXfrm>
    </dsp:sp>
    <dsp:sp modelId="{E45FD784-16E6-42D4-8258-71FCA4E7B0D2}">
      <dsp:nvSpPr>
        <dsp:cNvPr id="0" name=""/>
        <dsp:cNvSpPr/>
      </dsp:nvSpPr>
      <dsp:spPr>
        <a:xfrm>
          <a:off x="3555801" y="0"/>
          <a:ext cx="2539007" cy="544445"/>
        </a:xfrm>
        <a:prstGeom prst="roundRect">
          <a:avLst>
            <a:gd name="adj" fmla="val 10000"/>
          </a:avLst>
        </a:prstGeom>
        <a:solidFill>
          <a:schemeClr val="accent4">
            <a:hueOff val="1835302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err="1" smtClean="0"/>
            <a:t>How</a:t>
          </a:r>
          <a:r>
            <a:rPr lang="es-PE" sz="2400" kern="1200" dirty="0" smtClean="0"/>
            <a:t> </a:t>
          </a:r>
          <a:r>
            <a:rPr lang="es-PE" sz="2400" kern="1200" dirty="0" err="1" smtClean="0"/>
            <a:t>many</a:t>
          </a:r>
          <a:endParaRPr lang="es-PE" sz="2400" kern="1200" dirty="0"/>
        </a:p>
      </dsp:txBody>
      <dsp:txXfrm>
        <a:off x="3571747" y="15946"/>
        <a:ext cx="2507115" cy="512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4340-E4D7-46FD-9888-7F6EEE631D04}">
      <dsp:nvSpPr>
        <dsp:cNvPr id="0" name=""/>
        <dsp:cNvSpPr/>
      </dsp:nvSpPr>
      <dsp:spPr>
        <a:xfrm>
          <a:off x="1190" y="0"/>
          <a:ext cx="2539007" cy="5515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smtClean="0"/>
            <a:t>time</a:t>
          </a:r>
          <a:endParaRPr lang="es-PE" sz="2500" kern="1200" dirty="0"/>
        </a:p>
      </dsp:txBody>
      <dsp:txXfrm>
        <a:off x="17344" y="16154"/>
        <a:ext cx="2506699" cy="519226"/>
      </dsp:txXfrm>
    </dsp:sp>
    <dsp:sp modelId="{D5C9B7E5-D54C-47D8-A488-7C5FF10F099B}">
      <dsp:nvSpPr>
        <dsp:cNvPr id="0" name=""/>
        <dsp:cNvSpPr/>
      </dsp:nvSpPr>
      <dsp:spPr>
        <a:xfrm>
          <a:off x="2794099" y="0"/>
          <a:ext cx="538269" cy="551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000" kern="1200"/>
        </a:p>
      </dsp:txBody>
      <dsp:txXfrm>
        <a:off x="2794099" y="110307"/>
        <a:ext cx="376788" cy="330920"/>
      </dsp:txXfrm>
    </dsp:sp>
    <dsp:sp modelId="{E45FD784-16E6-42D4-8258-71FCA4E7B0D2}">
      <dsp:nvSpPr>
        <dsp:cNvPr id="0" name=""/>
        <dsp:cNvSpPr/>
      </dsp:nvSpPr>
      <dsp:spPr>
        <a:xfrm>
          <a:off x="3555801" y="0"/>
          <a:ext cx="2539007" cy="5515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500" kern="1200" dirty="0" err="1" smtClean="0"/>
            <a:t>When</a:t>
          </a:r>
          <a:r>
            <a:rPr lang="es-PE" sz="2500" kern="1200" dirty="0" smtClean="0"/>
            <a:t> </a:t>
          </a:r>
          <a:endParaRPr lang="es-PE" sz="2500" kern="1200" dirty="0"/>
        </a:p>
      </dsp:txBody>
      <dsp:txXfrm>
        <a:off x="3571955" y="16154"/>
        <a:ext cx="2506699" cy="519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F4340-E4D7-46FD-9888-7F6EEE631D04}">
      <dsp:nvSpPr>
        <dsp:cNvPr id="0" name=""/>
        <dsp:cNvSpPr/>
      </dsp:nvSpPr>
      <dsp:spPr>
        <a:xfrm>
          <a:off x="1190" y="0"/>
          <a:ext cx="2539007" cy="58343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err="1" smtClean="0"/>
            <a:t>people</a:t>
          </a:r>
          <a:endParaRPr lang="es-PE" sz="2600" kern="1200" dirty="0"/>
        </a:p>
      </dsp:txBody>
      <dsp:txXfrm>
        <a:off x="18278" y="17088"/>
        <a:ext cx="2504831" cy="549255"/>
      </dsp:txXfrm>
    </dsp:sp>
    <dsp:sp modelId="{D5C9B7E5-D54C-47D8-A488-7C5FF10F099B}">
      <dsp:nvSpPr>
        <dsp:cNvPr id="0" name=""/>
        <dsp:cNvSpPr/>
      </dsp:nvSpPr>
      <dsp:spPr>
        <a:xfrm>
          <a:off x="2794099" y="0"/>
          <a:ext cx="538269" cy="58343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/>
        </a:p>
      </dsp:txBody>
      <dsp:txXfrm>
        <a:off x="2794099" y="116686"/>
        <a:ext cx="376788" cy="350059"/>
      </dsp:txXfrm>
    </dsp:sp>
    <dsp:sp modelId="{E45FD784-16E6-42D4-8258-71FCA4E7B0D2}">
      <dsp:nvSpPr>
        <dsp:cNvPr id="0" name=""/>
        <dsp:cNvSpPr/>
      </dsp:nvSpPr>
      <dsp:spPr>
        <a:xfrm>
          <a:off x="3555801" y="0"/>
          <a:ext cx="2539007" cy="5834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err="1" smtClean="0"/>
            <a:t>Who</a:t>
          </a:r>
          <a:r>
            <a:rPr lang="es-PE" sz="2600" kern="1200" dirty="0" smtClean="0"/>
            <a:t> </a:t>
          </a:r>
          <a:endParaRPr lang="es-PE" sz="2600" kern="1200" dirty="0"/>
        </a:p>
      </dsp:txBody>
      <dsp:txXfrm>
        <a:off x="3572889" y="17088"/>
        <a:ext cx="2504831" cy="54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70580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064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859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438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504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55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2872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AND_BODY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752800" y="1697054"/>
            <a:ext cx="7485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" name="Google Shape;6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" name="Google Shape;67;p3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9" name="Google Shape;6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" name="Google Shape;70;p3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" name="Google Shape;73;p3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" name="Google Shape;7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oogle Shape;76;p3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8" name="Google Shape;7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oogle Shape;79;p3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1" name="Google Shape;8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3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4" name="Google Shape;8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3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3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0" name="Google Shape;9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3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3" name="Google Shape;9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3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6" name="Google Shape;9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oogle Shape;97;p3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0" name="Google Shape;100;p3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2" name="Google Shape;102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3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5" name="Google Shape;10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Google Shape;106;p3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9" name="Google Shape;109;p3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423044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7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9" r:id="rId4"/>
    <p:sldLayoutId id="2147483662" r:id="rId5"/>
    <p:sldLayoutId id="21474836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microsoft.com/office/2007/relationships/diagramDrawing" Target="../diagrams/drawing3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microsoft.com/office/2007/relationships/diagramDrawing" Target="../diagrams/drawing4.xml"/><Relationship Id="rId30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THE SIMPLE PRESENT:</a:t>
            </a:r>
            <a:br>
              <a:rPr lang="en" sz="4400" dirty="0" smtClean="0"/>
            </a:br>
            <a:r>
              <a:rPr lang="en" sz="4400" dirty="0" smtClean="0"/>
              <a:t>INFORMATION QUESTIONS</a:t>
            </a:r>
            <a:endParaRPr sz="44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err="1" smtClean="0"/>
              <a:t>HOW</a:t>
            </a:r>
            <a:r>
              <a:rPr lang="es-PE" sz="4800" dirty="0" smtClean="0"/>
              <a:t> </a:t>
            </a:r>
            <a:r>
              <a:rPr lang="es-PE" sz="4800" dirty="0" err="1" smtClean="0"/>
              <a:t>MANY</a:t>
            </a:r>
            <a:endParaRPr lang="es-PE" sz="4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P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9554" y="1112060"/>
            <a:ext cx="8445500" cy="69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how many to ask about </a:t>
            </a:r>
            <a:r>
              <a:rPr lang="en-US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quantity.</a:t>
            </a:r>
            <a:endParaRPr lang="en-US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32143" y="1818316"/>
            <a:ext cx="6338777" cy="5633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How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many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brothers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do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have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32143" y="3488864"/>
            <a:ext cx="7498957" cy="571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How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many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grandchildren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solidFill>
                  <a:schemeClr val="accent6"/>
                </a:solidFill>
                <a:latin typeface="Century Gothic" panose="020B0502020202020204" pitchFamily="34" charset="0"/>
              </a:rPr>
              <a:t>does</a:t>
            </a:r>
            <a:r>
              <a:rPr lang="es-PE" sz="2800" b="1" dirty="0" smtClean="0">
                <a:latin typeface="Century Gothic" panose="020B0502020202020204" pitchFamily="34" charset="0"/>
              </a:rPr>
              <a:t> he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have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862435" y="2621948"/>
            <a:ext cx="3965944" cy="5109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have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two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brothers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606618" y="4288135"/>
            <a:ext cx="5221761" cy="54231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He has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four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grandchildren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126" name="Picture 6" descr="Resultado de imagen para 2 brothers clipar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96"/>
          <a:stretch/>
        </p:blipFill>
        <p:spPr bwMode="auto">
          <a:xfrm>
            <a:off x="6412600" y="698713"/>
            <a:ext cx="2009001" cy="20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5  brothers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9949" y="3999704"/>
            <a:ext cx="2623720" cy="13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7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024310" y="167355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form</a:t>
            </a:r>
            <a:endParaRPr sz="9600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53054" y="3550433"/>
            <a:ext cx="811211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7D77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What		do           	you        </a:t>
            </a:r>
            <a:r>
              <a:rPr lang="en-US" altLang="es-PE" sz="2800" dirty="0">
                <a:solidFill>
                  <a:srgbClr val="000000"/>
                </a:solidFill>
                <a:cs typeface="Arial" panose="020B0604020202020204" pitchFamily="34" charset="0"/>
              </a:rPr>
              <a:t>like      	</a:t>
            </a:r>
            <a:r>
              <a:rPr lang="en-US" altLang="es-PE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?</a:t>
            </a:r>
            <a:endParaRPr lang="en-US" altLang="es-PE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2601306" y="2282888"/>
            <a:ext cx="1371600" cy="1143000"/>
          </a:xfrm>
          <a:prstGeom prst="downArrowCallout">
            <a:avLst>
              <a:gd name="adj1" fmla="val 39722"/>
              <a:gd name="adj2" fmla="val 36111"/>
              <a:gd name="adj3" fmla="val 23569"/>
              <a:gd name="adj4" fmla="val 67778"/>
            </a:avLst>
          </a:prstGeom>
          <a:solidFill>
            <a:srgbClr val="FFA827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altLang="es-PE" sz="2400" b="1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4140610" y="2125490"/>
            <a:ext cx="1295400" cy="1439416"/>
          </a:xfrm>
          <a:prstGeom prst="downArrowCallout">
            <a:avLst>
              <a:gd name="adj1" fmla="val 3185"/>
              <a:gd name="adj2" fmla="val 30514"/>
              <a:gd name="adj3" fmla="val 30954"/>
              <a:gd name="adj4" fmla="val 66667"/>
            </a:avLst>
          </a:prstGeom>
          <a:solidFill>
            <a:srgbClr val="FFA827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altLang="es-PE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853054" y="4066309"/>
            <a:ext cx="910271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7D77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How often</a:t>
            </a:r>
            <a:r>
              <a:rPr lang="en-US" altLang="es-PE" sz="2800" dirty="0">
                <a:cs typeface="Arial" panose="020B0604020202020204" pitchFamily="34" charset="0"/>
              </a:rPr>
              <a:t>	</a:t>
            </a:r>
            <a:r>
              <a:rPr lang="en-US" altLang="es-PE" sz="2800" dirty="0" smtClean="0">
                <a:solidFill>
                  <a:srgbClr val="000000"/>
                </a:solidFill>
                <a:cs typeface="Arial" panose="020B0604020202020204" pitchFamily="34" charset="0"/>
              </a:rPr>
              <a:t>does       	she        visit   her family?</a:t>
            </a:r>
            <a:endParaRPr lang="en-US" altLang="es-PE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558193" y="2219081"/>
            <a:ext cx="1371600" cy="1143000"/>
          </a:xfrm>
          <a:prstGeom prst="downArrowCallout">
            <a:avLst>
              <a:gd name="adj1" fmla="val 42222"/>
              <a:gd name="adj2" fmla="val 36250"/>
              <a:gd name="adj3" fmla="val 24028"/>
              <a:gd name="adj4" fmla="val 69167"/>
            </a:avLst>
          </a:prstGeom>
          <a:solidFill>
            <a:srgbClr val="FFA827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altLang="es-PE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853054" y="1198314"/>
            <a:ext cx="8138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To form </a:t>
            </a:r>
            <a:r>
              <a:rPr lang="en-US" altLang="es-PE" sz="2000" b="1" i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Wh</a:t>
            </a:r>
            <a:r>
              <a:rPr lang="en-US" altLang="es-PE" sz="2000" b="1" i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en-US" altLang="es-PE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questions</a:t>
            </a:r>
            <a:r>
              <a:rPr lang="en-US" altLang="es-P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US" altLang="es-PE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use:  </a:t>
            </a:r>
            <a:r>
              <a:rPr lang="en-US" altLang="es-PE" sz="20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Wh</a:t>
            </a:r>
            <a:r>
              <a:rPr lang="en-US" altLang="es-PE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 word </a:t>
            </a:r>
            <a:r>
              <a:rPr lang="en-US" altLang="es-PE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+ </a:t>
            </a:r>
            <a:r>
              <a:rPr lang="en-US" altLang="es-PE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do </a:t>
            </a:r>
            <a:r>
              <a:rPr lang="en-US" altLang="es-P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or </a:t>
            </a:r>
            <a:r>
              <a:rPr lang="en-US" altLang="es-PE" sz="20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does </a:t>
            </a:r>
            <a:r>
              <a:rPr lang="en-US" altLang="es-PE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+ a </a:t>
            </a:r>
            <a:r>
              <a:rPr lang="en-US" altLang="es-PE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subject </a:t>
            </a:r>
            <a:r>
              <a:rPr lang="en-US" altLang="es-PE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+ the </a:t>
            </a:r>
            <a:r>
              <a:rPr lang="en-US" altLang="es-PE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base </a:t>
            </a:r>
            <a:r>
              <a:rPr lang="en-US" altLang="es-PE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form verb.</a:t>
            </a:r>
            <a:endParaRPr lang="en-US" altLang="es-PE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5795529" y="2219081"/>
            <a:ext cx="904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86017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PE" sz="2400" b="1" dirty="0">
                <a:solidFill>
                  <a:srgbClr val="000000"/>
                </a:solidFill>
              </a:rPr>
              <a:t>base form</a:t>
            </a: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4234312" y="232780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86017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PE" sz="2400" b="1" dirty="0">
                <a:solidFill>
                  <a:srgbClr val="000000"/>
                </a:solidFill>
              </a:rPr>
              <a:t>subject</a:t>
            </a:r>
          </a:p>
        </p:txBody>
      </p:sp>
      <p:sp>
        <p:nvSpPr>
          <p:cNvPr id="15" name="Text Box 71"/>
          <p:cNvSpPr txBox="1">
            <a:spLocks noChangeArrowheads="1"/>
          </p:cNvSpPr>
          <p:nvPr/>
        </p:nvSpPr>
        <p:spPr bwMode="auto">
          <a:xfrm>
            <a:off x="2880678" y="2247964"/>
            <a:ext cx="7938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86017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PE" sz="2400" b="1" dirty="0">
                <a:solidFill>
                  <a:srgbClr val="000000"/>
                </a:solidFill>
              </a:rPr>
              <a:t>do, </a:t>
            </a:r>
            <a:br>
              <a:rPr lang="en-US" altLang="es-PE" sz="2400" b="1" dirty="0">
                <a:solidFill>
                  <a:srgbClr val="000000"/>
                </a:solidFill>
              </a:rPr>
            </a:br>
            <a:r>
              <a:rPr lang="en-US" altLang="es-PE" sz="2400" b="1" dirty="0">
                <a:solidFill>
                  <a:srgbClr val="000000"/>
                </a:solidFill>
              </a:rPr>
              <a:t>does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946387" y="2288510"/>
            <a:ext cx="1371600" cy="1143000"/>
          </a:xfrm>
          <a:prstGeom prst="downArrowCallout">
            <a:avLst>
              <a:gd name="adj1" fmla="val 39722"/>
              <a:gd name="adj2" fmla="val 36111"/>
              <a:gd name="adj3" fmla="val 23569"/>
              <a:gd name="adj4" fmla="val 67778"/>
            </a:avLst>
          </a:prstGeom>
          <a:solidFill>
            <a:srgbClr val="FFA827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Wh</a:t>
            </a:r>
            <a:r>
              <a:rPr lang="es-PE" altLang="es-PE" sz="24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es-PE" altLang="es-PE" sz="2400" b="1" i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word</a:t>
            </a:r>
            <a:endParaRPr lang="es-PE" altLang="es-PE" sz="2400" b="1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"/>
                            </p:stCondLst>
                            <p:childTnLst>
                              <p:par>
                                <p:cTn id="6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"/>
                            </p:stCondLst>
                            <p:childTnLst>
                              <p:par>
                                <p:cTn id="9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/>
      <p:bldP spid="11" grpId="0" animBg="1"/>
      <p:bldP spid="11" grpId="1" animBg="1"/>
      <p:bldP spid="11" grpId="2" animBg="1"/>
      <p:bldP spid="13" grpId="0"/>
      <p:bldP spid="14" grpId="0"/>
      <p:bldP spid="15" grpId="0"/>
      <p:bldP spid="17" grpId="0" animBg="1"/>
      <p:bldP spid="17" grpId="1" animBg="1"/>
      <p:bldP spid="1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PE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23689" y="2696564"/>
            <a:ext cx="5219700" cy="646331"/>
          </a:xfrm>
          <a:prstGeom prst="rect">
            <a:avLst/>
          </a:prstGeom>
          <a:solidFill>
            <a:srgbClr val="FFA8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What do  </a:t>
            </a:r>
            <a:r>
              <a:rPr lang="en-US" altLang="es-PE" sz="3600" dirty="0">
                <a:solidFill>
                  <a:srgbClr val="000000"/>
                </a:solidFill>
                <a:cs typeface="Arial" panose="020B0604020202020204" pitchFamily="34" charset="0"/>
              </a:rPr>
              <a:t>_____</a:t>
            </a:r>
            <a:r>
              <a:rPr lang="en-US" altLang="es-PE" sz="3600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s-PE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need?</a:t>
            </a:r>
            <a:endParaRPr lang="en-US" altLang="es-PE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623939" y="1539276"/>
            <a:ext cx="1371600" cy="914400"/>
          </a:xfrm>
          <a:prstGeom prst="downArrowCallout">
            <a:avLst>
              <a:gd name="adj1" fmla="val 49653"/>
              <a:gd name="adj2" fmla="val 45139"/>
              <a:gd name="adj3" fmla="val 23569"/>
              <a:gd name="adj4" fmla="val 67778"/>
            </a:avLst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PE" sz="4400" b="1" i="1">
                <a:solidFill>
                  <a:srgbClr val="000000"/>
                </a:solidFill>
                <a:cs typeface="Arial" panose="020B0604020202020204" pitchFamily="34" charset="0"/>
              </a:rPr>
              <a:t>do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69975" y="601461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Remember the </a:t>
            </a:r>
            <a:r>
              <a:rPr lang="en-US" altLang="es-PE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use of </a:t>
            </a:r>
            <a:r>
              <a:rPr lang="en-US" altLang="es-PE" sz="28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do </a:t>
            </a:r>
            <a:r>
              <a:rPr lang="en-US" altLang="es-PE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and </a:t>
            </a:r>
            <a:r>
              <a:rPr lang="en-US" altLang="es-PE" sz="28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does</a:t>
            </a:r>
            <a:r>
              <a:rPr lang="en-US" altLang="es-PE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US" altLang="es-PE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623939" y="2696564"/>
            <a:ext cx="1219200" cy="2308324"/>
          </a:xfrm>
          <a:prstGeom prst="rect">
            <a:avLst/>
          </a:prstGeom>
          <a:solidFill>
            <a:srgbClr val="CAF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3600" b="1" dirty="0">
                <a:solidFill>
                  <a:srgbClr val="000000"/>
                </a:solidFill>
                <a:cs typeface="Arial" panose="020B0604020202020204" pitchFamily="34" charset="0"/>
              </a:rPr>
              <a:t>I    you we they</a:t>
            </a:r>
            <a:endParaRPr lang="en-US" altLang="es-PE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Resultado de imagen para remember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520" y="563086"/>
            <a:ext cx="1701209" cy="16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3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926" name="Google Shape;926;p29"/>
          <p:cNvSpPr/>
          <p:nvPr/>
        </p:nvSpPr>
        <p:spPr>
          <a:xfrm>
            <a:off x="403271" y="3472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54394" y="2806448"/>
            <a:ext cx="7241344" cy="707886"/>
          </a:xfrm>
          <a:prstGeom prst="rect">
            <a:avLst/>
          </a:prstGeom>
          <a:solidFill>
            <a:srgbClr val="FFA8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4000" dirty="0" smtClean="0">
                <a:cs typeface="Arial" panose="020B0604020202020204" pitchFamily="34" charset="0"/>
              </a:rPr>
              <a:t>How often</a:t>
            </a:r>
            <a:r>
              <a:rPr lang="en-US" altLang="es-PE" sz="4000" dirty="0" smtClean="0">
                <a:solidFill>
                  <a:srgbClr val="000000"/>
                </a:solidFill>
                <a:cs typeface="Arial" panose="020B0604020202020204" pitchFamily="34" charset="0"/>
              </a:rPr>
              <a:t> does   ____</a:t>
            </a:r>
            <a:r>
              <a:rPr lang="en-US" altLang="es-PE" sz="4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s-PE" sz="4000" dirty="0" smtClean="0">
                <a:solidFill>
                  <a:srgbClr val="000000"/>
                </a:solidFill>
                <a:cs typeface="Arial" panose="020B0604020202020204" pitchFamily="34" charset="0"/>
              </a:rPr>
              <a:t>work?</a:t>
            </a:r>
            <a:endParaRPr lang="en-US" altLang="es-PE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937336" y="1569514"/>
            <a:ext cx="1371600" cy="914400"/>
          </a:xfrm>
          <a:prstGeom prst="downArrowCallout">
            <a:avLst>
              <a:gd name="adj1" fmla="val 49653"/>
              <a:gd name="adj2" fmla="val 45139"/>
              <a:gd name="adj3" fmla="val 23569"/>
              <a:gd name="adj4" fmla="val 67778"/>
            </a:avLst>
          </a:prstGeom>
          <a:solidFill>
            <a:srgbClr val="CAFBFA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PE" sz="4000" b="1" i="1" dirty="0">
                <a:solidFill>
                  <a:srgbClr val="000000"/>
                </a:solidFill>
                <a:cs typeface="Arial" panose="020B0604020202020204" pitchFamily="34" charset="0"/>
              </a:rPr>
              <a:t>does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089736" y="2806448"/>
            <a:ext cx="1219200" cy="1938992"/>
          </a:xfrm>
          <a:prstGeom prst="rect">
            <a:avLst/>
          </a:prstGeom>
          <a:solidFill>
            <a:srgbClr val="CAF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4000" b="1" dirty="0">
                <a:solidFill>
                  <a:srgbClr val="000000"/>
                </a:solidFill>
                <a:cs typeface="Arial" panose="020B0604020202020204" pitchFamily="34" charset="0"/>
              </a:rPr>
              <a:t>he she   it</a:t>
            </a:r>
            <a:endParaRPr lang="en-US" altLang="es-PE" sz="4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54394" y="600650"/>
            <a:ext cx="85248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s-PE" sz="3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Remember 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the use of </a:t>
            </a:r>
            <a:r>
              <a:rPr lang="en-US" altLang="es-PE" sz="36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do 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and </a:t>
            </a:r>
            <a:r>
              <a:rPr lang="en-US" altLang="es-PE" sz="36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does</a:t>
            </a:r>
            <a:r>
              <a:rPr lang="en-US" altLang="es-PE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US" altLang="es-PE" sz="3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PE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691682509"/>
              </p:ext>
            </p:extLst>
          </p:nvPr>
        </p:nvGraphicFramePr>
        <p:xfrm>
          <a:off x="1609060" y="518810"/>
          <a:ext cx="6096000" cy="54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830166505"/>
              </p:ext>
            </p:extLst>
          </p:nvPr>
        </p:nvGraphicFramePr>
        <p:xfrm>
          <a:off x="1609060" y="1245368"/>
          <a:ext cx="6096000" cy="55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257403042"/>
              </p:ext>
            </p:extLst>
          </p:nvPr>
        </p:nvGraphicFramePr>
        <p:xfrm>
          <a:off x="1609060" y="1979015"/>
          <a:ext cx="6096000" cy="58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569153195"/>
              </p:ext>
            </p:extLst>
          </p:nvPr>
        </p:nvGraphicFramePr>
        <p:xfrm>
          <a:off x="1609060" y="2744559"/>
          <a:ext cx="6096000" cy="54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1288429155"/>
              </p:ext>
            </p:extLst>
          </p:nvPr>
        </p:nvGraphicFramePr>
        <p:xfrm>
          <a:off x="1609060" y="3471117"/>
          <a:ext cx="6096000" cy="55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509682540"/>
              </p:ext>
            </p:extLst>
          </p:nvPr>
        </p:nvGraphicFramePr>
        <p:xfrm>
          <a:off x="1609060" y="4204764"/>
          <a:ext cx="6096000" cy="58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5592725" y="566656"/>
            <a:ext cx="1605517" cy="448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redondeado 9"/>
          <p:cNvSpPr/>
          <p:nvPr/>
        </p:nvSpPr>
        <p:spPr>
          <a:xfrm>
            <a:off x="5681329" y="1296759"/>
            <a:ext cx="1605517" cy="448752"/>
          </a:xfrm>
          <a:prstGeom prst="roundRect">
            <a:avLst/>
          </a:prstGeom>
          <a:solidFill>
            <a:srgbClr val="D63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redondeado 10"/>
          <p:cNvSpPr/>
          <p:nvPr/>
        </p:nvSpPr>
        <p:spPr>
          <a:xfrm>
            <a:off x="5681328" y="2046354"/>
            <a:ext cx="1605517" cy="448752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redondeado 11"/>
          <p:cNvSpPr/>
          <p:nvPr/>
        </p:nvSpPr>
        <p:spPr>
          <a:xfrm>
            <a:off x="5681327" y="2792405"/>
            <a:ext cx="1605517" cy="448752"/>
          </a:xfrm>
          <a:prstGeom prst="round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redondeado 12"/>
          <p:cNvSpPr/>
          <p:nvPr/>
        </p:nvSpPr>
        <p:spPr>
          <a:xfrm>
            <a:off x="5592724" y="3522508"/>
            <a:ext cx="1605517" cy="448752"/>
          </a:xfrm>
          <a:prstGeom prst="roundRect">
            <a:avLst/>
          </a:prstGeom>
          <a:solidFill>
            <a:srgbClr val="99C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redondeado 13"/>
          <p:cNvSpPr/>
          <p:nvPr/>
        </p:nvSpPr>
        <p:spPr>
          <a:xfrm>
            <a:off x="5681326" y="4272103"/>
            <a:ext cx="1605517" cy="448752"/>
          </a:xfrm>
          <a:prstGeom prst="round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8756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8"/>
          <p:cNvSpPr txBox="1">
            <a:spLocks noGrp="1"/>
          </p:cNvSpPr>
          <p:nvPr>
            <p:ph type="ctrTitle"/>
          </p:nvPr>
        </p:nvSpPr>
        <p:spPr>
          <a:xfrm>
            <a:off x="752800" y="440350"/>
            <a:ext cx="748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* Let’s practice</a:t>
            </a:r>
            <a:endParaRPr dirty="0"/>
          </a:p>
        </p:txBody>
      </p:sp>
      <p:sp>
        <p:nvSpPr>
          <p:cNvPr id="792" name="Google Shape;792;p18"/>
          <p:cNvSpPr txBox="1">
            <a:spLocks noGrp="1"/>
          </p:cNvSpPr>
          <p:nvPr>
            <p:ph type="subTitle" idx="1"/>
          </p:nvPr>
        </p:nvSpPr>
        <p:spPr>
          <a:xfrm>
            <a:off x="1339698" y="1697050"/>
            <a:ext cx="6752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Match</a:t>
            </a:r>
            <a:endParaRPr dirty="0"/>
          </a:p>
        </p:txBody>
      </p:sp>
      <p:grpSp>
        <p:nvGrpSpPr>
          <p:cNvPr id="793" name="Google Shape;793;p18"/>
          <p:cNvGrpSpPr/>
          <p:nvPr/>
        </p:nvGrpSpPr>
        <p:grpSpPr>
          <a:xfrm rot="5400000">
            <a:off x="578449" y="951943"/>
            <a:ext cx="713322" cy="674775"/>
            <a:chOff x="1349350" y="2760598"/>
            <a:chExt cx="771075" cy="729408"/>
          </a:xfrm>
        </p:grpSpPr>
        <p:sp>
          <p:nvSpPr>
            <p:cNvPr id="794" name="Google Shape;794;p18"/>
            <p:cNvSpPr/>
            <p:nvPr/>
          </p:nvSpPr>
          <p:spPr>
            <a:xfrm>
              <a:off x="1349350" y="2963403"/>
              <a:ext cx="771066" cy="526603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1373630" y="2760598"/>
              <a:ext cx="746795" cy="510027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2279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"/>
          <p:cNvSpPr txBox="1">
            <a:spLocks noGrp="1"/>
          </p:cNvSpPr>
          <p:nvPr>
            <p:ph type="body" idx="2"/>
          </p:nvPr>
        </p:nvSpPr>
        <p:spPr>
          <a:xfrm>
            <a:off x="5610879" y="399979"/>
            <a:ext cx="2850733" cy="4024494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PE" b="1" dirty="0" smtClean="0"/>
              <a:t>In Madrid </a:t>
            </a:r>
            <a:r>
              <a:rPr lang="es-PE" b="1" dirty="0" err="1" smtClean="0"/>
              <a:t>with</a:t>
            </a:r>
            <a:r>
              <a:rPr lang="es-PE" b="1" dirty="0" smtClean="0"/>
              <a:t> </a:t>
            </a:r>
            <a:r>
              <a:rPr lang="es-PE" b="1" dirty="0" err="1" smtClean="0"/>
              <a:t>my</a:t>
            </a:r>
            <a:r>
              <a:rPr lang="es-PE" b="1" dirty="0" smtClean="0"/>
              <a:t> </a:t>
            </a:r>
            <a:r>
              <a:rPr lang="es-PE" b="1" dirty="0" err="1" smtClean="0"/>
              <a:t>half-sister</a:t>
            </a:r>
            <a:r>
              <a:rPr lang="es-PE" b="1" dirty="0" smtClean="0"/>
              <a:t>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PE" b="1" dirty="0" smtClean="0"/>
              <a:t>At 6:30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PE" b="1" dirty="0" smtClean="0"/>
              <a:t>He </a:t>
            </a:r>
            <a:r>
              <a:rPr lang="es-PE" b="1" dirty="0" err="1" smtClean="0"/>
              <a:t>works</a:t>
            </a:r>
            <a:r>
              <a:rPr lang="es-PE" b="1" dirty="0" smtClean="0"/>
              <a:t> at a </a:t>
            </a:r>
            <a:r>
              <a:rPr lang="es-PE" b="1" dirty="0" err="1" smtClean="0"/>
              <a:t>bookstore</a:t>
            </a:r>
            <a:r>
              <a:rPr lang="es-PE" b="1" dirty="0" smtClean="0"/>
              <a:t>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PE" b="1" dirty="0" err="1" smtClean="0"/>
              <a:t>We</a:t>
            </a:r>
            <a:r>
              <a:rPr lang="es-PE" b="1" dirty="0" smtClean="0"/>
              <a:t> </a:t>
            </a:r>
            <a:r>
              <a:rPr lang="es-PE" b="1" dirty="0" err="1" smtClean="0"/>
              <a:t>talk</a:t>
            </a:r>
            <a:r>
              <a:rPr lang="es-PE" b="1" dirty="0" smtClean="0"/>
              <a:t> </a:t>
            </a:r>
            <a:r>
              <a:rPr lang="es-PE" b="1" dirty="0" err="1" smtClean="0"/>
              <a:t>on</a:t>
            </a:r>
            <a:r>
              <a:rPr lang="es-PE" b="1" dirty="0" smtClean="0"/>
              <a:t> </a:t>
            </a:r>
            <a:r>
              <a:rPr lang="es-PE" b="1" dirty="0" err="1" smtClean="0"/>
              <a:t>the</a:t>
            </a:r>
            <a:r>
              <a:rPr lang="es-PE" b="1" dirty="0" smtClean="0"/>
              <a:t> </a:t>
            </a:r>
            <a:r>
              <a:rPr lang="es-PE" b="1" dirty="0" err="1" smtClean="0"/>
              <a:t>phone</a:t>
            </a:r>
            <a:r>
              <a:rPr lang="es-PE" b="1" dirty="0" smtClean="0"/>
              <a:t> </a:t>
            </a:r>
            <a:r>
              <a:rPr lang="es-PE" b="1" dirty="0" err="1" smtClean="0"/>
              <a:t>every</a:t>
            </a:r>
            <a:r>
              <a:rPr lang="es-PE" b="1" dirty="0" smtClean="0"/>
              <a:t> </a:t>
            </a:r>
            <a:r>
              <a:rPr lang="es-PE" b="1" dirty="0" err="1" smtClean="0"/>
              <a:t>day</a:t>
            </a:r>
            <a:r>
              <a:rPr lang="es-PE" b="1" dirty="0" smtClean="0"/>
              <a:t>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PE" b="1" dirty="0" err="1" smtClean="0"/>
              <a:t>She</a:t>
            </a:r>
            <a:r>
              <a:rPr lang="es-PE" b="1" dirty="0" smtClean="0"/>
              <a:t> has </a:t>
            </a:r>
            <a:r>
              <a:rPr lang="es-PE" b="1" dirty="0" err="1" smtClean="0"/>
              <a:t>three</a:t>
            </a:r>
            <a:r>
              <a:rPr lang="es-PE" b="1" dirty="0" smtClean="0"/>
              <a:t>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PE" b="1" dirty="0" err="1" smtClean="0"/>
              <a:t>On</a:t>
            </a:r>
            <a:r>
              <a:rPr lang="es-PE" b="1" dirty="0" smtClean="0"/>
              <a:t> </a:t>
            </a:r>
            <a:r>
              <a:rPr lang="es-PE" b="1" dirty="0" err="1" smtClean="0"/>
              <a:t>Sunday</a:t>
            </a:r>
            <a:r>
              <a:rPr lang="es-PE" b="1" dirty="0" smtClean="0"/>
              <a:t> </a:t>
            </a:r>
            <a:r>
              <a:rPr lang="es-PE" b="1" dirty="0" err="1" smtClean="0"/>
              <a:t>afternoons</a:t>
            </a:r>
            <a:r>
              <a:rPr lang="es-PE" b="1" dirty="0" smtClean="0"/>
              <a:t>.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PE" b="1" dirty="0" err="1" smtClean="0"/>
              <a:t>We’re</a:t>
            </a:r>
            <a:r>
              <a:rPr lang="es-PE" b="1" dirty="0" smtClean="0"/>
              <a:t> </a:t>
            </a:r>
            <a:r>
              <a:rPr lang="es-PE" b="1" dirty="0" err="1" smtClean="0"/>
              <a:t>both</a:t>
            </a:r>
            <a:r>
              <a:rPr lang="es-PE" b="1" dirty="0" smtClean="0"/>
              <a:t> </a:t>
            </a:r>
            <a:r>
              <a:rPr lang="es-PE" b="1" dirty="0" err="1" smtClean="0"/>
              <a:t>teachers</a:t>
            </a:r>
            <a:r>
              <a:rPr lang="es-PE" b="1" dirty="0"/>
              <a:t>.</a:t>
            </a:r>
            <a:endParaRPr dirty="0"/>
          </a:p>
        </p:txBody>
      </p:sp>
      <p:sp>
        <p:nvSpPr>
          <p:cNvPr id="825" name="Google Shape;825;p22"/>
          <p:cNvSpPr txBox="1">
            <a:spLocks noGrp="1"/>
          </p:cNvSpPr>
          <p:nvPr>
            <p:ph type="body" idx="1"/>
          </p:nvPr>
        </p:nvSpPr>
        <p:spPr>
          <a:xfrm>
            <a:off x="696036" y="399979"/>
            <a:ext cx="4735773" cy="3420900"/>
          </a:xfrm>
          <a:prstGeom prst="rect">
            <a:avLst/>
          </a:prstGeom>
          <a:solidFill>
            <a:srgbClr val="F3F2F0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b="1" dirty="0" smtClean="0"/>
              <a:t>What does Alex do?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E" b="1" dirty="0" err="1" smtClean="0"/>
              <a:t>How</a:t>
            </a:r>
            <a:r>
              <a:rPr lang="es-PE" b="1" dirty="0" smtClean="0"/>
              <a:t> </a:t>
            </a:r>
            <a:r>
              <a:rPr lang="es-PE" b="1" dirty="0" err="1" smtClean="0"/>
              <a:t>many</a:t>
            </a:r>
            <a:r>
              <a:rPr lang="es-PE" b="1" dirty="0" smtClean="0"/>
              <a:t> </a:t>
            </a:r>
            <a:r>
              <a:rPr lang="es-PE" b="1" dirty="0" err="1" smtClean="0"/>
              <a:t>children</a:t>
            </a:r>
            <a:r>
              <a:rPr lang="es-PE" b="1" dirty="0" smtClean="0"/>
              <a:t> </a:t>
            </a:r>
            <a:r>
              <a:rPr lang="es-PE" b="1" dirty="0" err="1" smtClean="0"/>
              <a:t>does</a:t>
            </a:r>
            <a:r>
              <a:rPr lang="es-PE" b="1" dirty="0" smtClean="0"/>
              <a:t> </a:t>
            </a:r>
            <a:r>
              <a:rPr lang="es-PE" b="1" dirty="0" err="1" smtClean="0"/>
              <a:t>your</a:t>
            </a:r>
            <a:r>
              <a:rPr lang="es-PE" b="1" dirty="0" smtClean="0"/>
              <a:t> </a:t>
            </a:r>
            <a:r>
              <a:rPr lang="es-PE" b="1" dirty="0" err="1" smtClean="0"/>
              <a:t>sister</a:t>
            </a:r>
            <a:r>
              <a:rPr lang="es-PE" b="1" dirty="0" smtClean="0"/>
              <a:t> </a:t>
            </a:r>
            <a:r>
              <a:rPr lang="es-PE" b="1" dirty="0" err="1" smtClean="0"/>
              <a:t>have</a:t>
            </a:r>
            <a:r>
              <a:rPr lang="es-PE" b="1" dirty="0" smtClean="0"/>
              <a:t>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E" b="1" dirty="0" err="1" smtClean="0"/>
              <a:t>Where</a:t>
            </a:r>
            <a:r>
              <a:rPr lang="es-PE" b="1" dirty="0" smtClean="0"/>
              <a:t> </a:t>
            </a:r>
            <a:r>
              <a:rPr lang="es-PE" b="1" dirty="0" err="1" smtClean="0"/>
              <a:t>does</a:t>
            </a:r>
            <a:r>
              <a:rPr lang="es-PE" b="1" dirty="0" smtClean="0"/>
              <a:t> </a:t>
            </a:r>
            <a:r>
              <a:rPr lang="es-PE" b="1" dirty="0" err="1" smtClean="0"/>
              <a:t>your</a:t>
            </a:r>
            <a:r>
              <a:rPr lang="es-PE" b="1" dirty="0" smtClean="0"/>
              <a:t> </a:t>
            </a:r>
            <a:r>
              <a:rPr lang="es-PE" b="1" dirty="0" err="1" smtClean="0"/>
              <a:t>mother</a:t>
            </a:r>
            <a:r>
              <a:rPr lang="es-PE" b="1" dirty="0" smtClean="0"/>
              <a:t> </a:t>
            </a:r>
            <a:r>
              <a:rPr lang="es-PE" b="1" dirty="0" err="1" smtClean="0"/>
              <a:t>live</a:t>
            </a:r>
            <a:r>
              <a:rPr lang="es-PE" b="1" dirty="0" smtClean="0"/>
              <a:t>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E" b="1" dirty="0" err="1" smtClean="0"/>
              <a:t>How</a:t>
            </a:r>
            <a:r>
              <a:rPr lang="es-PE" b="1" dirty="0" smtClean="0"/>
              <a:t> </a:t>
            </a:r>
            <a:r>
              <a:rPr lang="es-PE" b="1" dirty="0" err="1" smtClean="0"/>
              <a:t>often</a:t>
            </a:r>
            <a:r>
              <a:rPr lang="es-PE" b="1" dirty="0" smtClean="0"/>
              <a:t> do </a:t>
            </a:r>
            <a:r>
              <a:rPr lang="es-PE" b="1" dirty="0" err="1" smtClean="0"/>
              <a:t>you</a:t>
            </a:r>
            <a:r>
              <a:rPr lang="es-PE" b="1" dirty="0" smtClean="0"/>
              <a:t> </a:t>
            </a:r>
            <a:r>
              <a:rPr lang="es-PE" b="1" dirty="0" err="1" smtClean="0"/>
              <a:t>call</a:t>
            </a:r>
            <a:r>
              <a:rPr lang="es-PE" b="1" dirty="0" smtClean="0"/>
              <a:t> </a:t>
            </a:r>
            <a:r>
              <a:rPr lang="es-PE" b="1" dirty="0" err="1" smtClean="0"/>
              <a:t>your</a:t>
            </a:r>
            <a:r>
              <a:rPr lang="es-PE" b="1" dirty="0" smtClean="0"/>
              <a:t> </a:t>
            </a:r>
            <a:r>
              <a:rPr lang="es-PE" b="1" dirty="0" err="1" smtClean="0"/>
              <a:t>stepsister</a:t>
            </a:r>
            <a:r>
              <a:rPr lang="es-PE" b="1" dirty="0" smtClean="0"/>
              <a:t>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E" b="1" dirty="0" err="1" smtClean="0"/>
              <a:t>What</a:t>
            </a:r>
            <a:r>
              <a:rPr lang="es-PE" b="1" dirty="0" smtClean="0"/>
              <a:t> time do </a:t>
            </a:r>
            <a:r>
              <a:rPr lang="es-PE" b="1" dirty="0" err="1" smtClean="0"/>
              <a:t>you</a:t>
            </a:r>
            <a:r>
              <a:rPr lang="es-PE" b="1" dirty="0" smtClean="0"/>
              <a:t> </a:t>
            </a:r>
            <a:r>
              <a:rPr lang="es-PE" b="1" dirty="0" err="1" smtClean="0"/>
              <a:t>get</a:t>
            </a:r>
            <a:r>
              <a:rPr lang="es-PE" b="1" dirty="0" smtClean="0"/>
              <a:t> home </a:t>
            </a:r>
            <a:r>
              <a:rPr lang="es-PE" b="1" dirty="0" err="1" smtClean="0"/>
              <a:t>from</a:t>
            </a:r>
            <a:r>
              <a:rPr lang="es-PE" b="1" dirty="0" smtClean="0"/>
              <a:t> </a:t>
            </a:r>
            <a:r>
              <a:rPr lang="es-PE" b="1" dirty="0" err="1" smtClean="0"/>
              <a:t>work</a:t>
            </a:r>
            <a:r>
              <a:rPr lang="es-PE" b="1" dirty="0" smtClean="0"/>
              <a:t>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E" b="1" dirty="0" err="1" smtClean="0"/>
              <a:t>When</a:t>
            </a:r>
            <a:r>
              <a:rPr lang="es-PE" b="1" dirty="0" smtClean="0"/>
              <a:t> do </a:t>
            </a:r>
            <a:r>
              <a:rPr lang="es-PE" b="1" dirty="0" err="1" smtClean="0"/>
              <a:t>you</a:t>
            </a:r>
            <a:r>
              <a:rPr lang="es-PE" b="1" dirty="0" smtClean="0"/>
              <a:t> </a:t>
            </a:r>
            <a:r>
              <a:rPr lang="es-PE" b="1" dirty="0" err="1" smtClean="0"/>
              <a:t>visit</a:t>
            </a:r>
            <a:r>
              <a:rPr lang="es-PE" b="1" dirty="0" smtClean="0"/>
              <a:t> </a:t>
            </a:r>
            <a:r>
              <a:rPr lang="es-PE" b="1" dirty="0" err="1" smtClean="0"/>
              <a:t>your</a:t>
            </a:r>
            <a:r>
              <a:rPr lang="es-PE" b="1" dirty="0" smtClean="0"/>
              <a:t> </a:t>
            </a:r>
            <a:r>
              <a:rPr lang="es-PE" b="1" dirty="0" err="1" smtClean="0"/>
              <a:t>grandmother</a:t>
            </a:r>
            <a:r>
              <a:rPr lang="es-PE" b="1" dirty="0" smtClean="0"/>
              <a:t>?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E" b="1" dirty="0" err="1" smtClean="0"/>
              <a:t>What</a:t>
            </a:r>
            <a:r>
              <a:rPr lang="es-PE" b="1" dirty="0" smtClean="0"/>
              <a:t> do </a:t>
            </a:r>
            <a:r>
              <a:rPr lang="es-PE" b="1" dirty="0" err="1" smtClean="0"/>
              <a:t>you</a:t>
            </a:r>
            <a:r>
              <a:rPr lang="es-PE" b="1" dirty="0" smtClean="0"/>
              <a:t> and </a:t>
            </a:r>
            <a:r>
              <a:rPr lang="es-PE" b="1" dirty="0" err="1" smtClean="0"/>
              <a:t>your</a:t>
            </a:r>
            <a:r>
              <a:rPr lang="es-PE" b="1" dirty="0" smtClean="0"/>
              <a:t> </a:t>
            </a:r>
            <a:r>
              <a:rPr lang="es-PE" b="1" dirty="0" err="1" smtClean="0"/>
              <a:t>husband</a:t>
            </a:r>
            <a:r>
              <a:rPr lang="es-PE" b="1" dirty="0" smtClean="0"/>
              <a:t> do?</a:t>
            </a:r>
          </a:p>
        </p:txBody>
      </p:sp>
      <p:sp>
        <p:nvSpPr>
          <p:cNvPr id="828" name="Google Shape;828;p22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3" name="Elipse 2"/>
          <p:cNvSpPr/>
          <p:nvPr/>
        </p:nvSpPr>
        <p:spPr>
          <a:xfrm>
            <a:off x="3794078" y="399979"/>
            <a:ext cx="532262" cy="43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C</a:t>
            </a:r>
            <a:endParaRPr lang="es-PE" sz="2800" b="1" dirty="0"/>
          </a:p>
        </p:txBody>
      </p:sp>
      <p:sp>
        <p:nvSpPr>
          <p:cNvPr id="8" name="Elipse 7"/>
          <p:cNvSpPr/>
          <p:nvPr/>
        </p:nvSpPr>
        <p:spPr>
          <a:xfrm>
            <a:off x="2797791" y="1180176"/>
            <a:ext cx="532262" cy="43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E</a:t>
            </a:r>
            <a:endParaRPr lang="es-PE" sz="2800" b="1" dirty="0"/>
          </a:p>
        </p:txBody>
      </p:sp>
      <p:sp>
        <p:nvSpPr>
          <p:cNvPr id="9" name="Elipse 8"/>
          <p:cNvSpPr/>
          <p:nvPr/>
        </p:nvSpPr>
        <p:spPr>
          <a:xfrm>
            <a:off x="4875200" y="1612710"/>
            <a:ext cx="532262" cy="43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A</a:t>
            </a:r>
            <a:endParaRPr lang="es-PE" sz="2800" b="1" dirty="0"/>
          </a:p>
        </p:txBody>
      </p:sp>
      <p:sp>
        <p:nvSpPr>
          <p:cNvPr id="10" name="Elipse 9"/>
          <p:cNvSpPr/>
          <p:nvPr/>
        </p:nvSpPr>
        <p:spPr>
          <a:xfrm>
            <a:off x="2565779" y="2392907"/>
            <a:ext cx="532262" cy="43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D</a:t>
            </a:r>
            <a:endParaRPr lang="es-PE" sz="2800" b="1" dirty="0"/>
          </a:p>
        </p:txBody>
      </p:sp>
      <p:sp>
        <p:nvSpPr>
          <p:cNvPr id="11" name="Elipse 10"/>
          <p:cNvSpPr/>
          <p:nvPr/>
        </p:nvSpPr>
        <p:spPr>
          <a:xfrm>
            <a:off x="2033517" y="3093245"/>
            <a:ext cx="532262" cy="43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B</a:t>
            </a:r>
          </a:p>
        </p:txBody>
      </p:sp>
      <p:sp>
        <p:nvSpPr>
          <p:cNvPr id="12" name="Elipse 11"/>
          <p:cNvSpPr/>
          <p:nvPr/>
        </p:nvSpPr>
        <p:spPr>
          <a:xfrm>
            <a:off x="2879677" y="3886064"/>
            <a:ext cx="532262" cy="43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/>
              <a:t>F</a:t>
            </a:r>
            <a:endParaRPr lang="es-PE" sz="2800" b="1" dirty="0"/>
          </a:p>
        </p:txBody>
      </p:sp>
      <p:sp>
        <p:nvSpPr>
          <p:cNvPr id="13" name="Elipse 12"/>
          <p:cNvSpPr/>
          <p:nvPr/>
        </p:nvSpPr>
        <p:spPr>
          <a:xfrm>
            <a:off x="2067636" y="4602102"/>
            <a:ext cx="532262" cy="432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xmlns="" val="35611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1023" name="Google Shape;1023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025" name="Google Shape;1025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err="1" smtClean="0"/>
              <a:t>What</a:t>
            </a:r>
            <a:r>
              <a:rPr lang="es-PE" sz="4800" dirty="0" smtClean="0"/>
              <a:t/>
            </a:r>
            <a:br>
              <a:rPr lang="es-PE" sz="4800" dirty="0" smtClean="0"/>
            </a:br>
            <a:r>
              <a:rPr lang="es-PE" sz="4800" dirty="0"/>
              <a:t/>
            </a:r>
            <a:br>
              <a:rPr lang="es-PE" sz="4800" dirty="0"/>
            </a:br>
            <a:r>
              <a:rPr lang="es-PE" sz="4800" dirty="0" smtClean="0"/>
              <a:t/>
            </a:r>
            <a:br>
              <a:rPr lang="es-PE" sz="4800" dirty="0" smtClean="0"/>
            </a:br>
            <a:r>
              <a:rPr lang="es-PE" sz="4800" dirty="0" err="1" smtClean="0"/>
              <a:t>WHAT</a:t>
            </a:r>
            <a:endParaRPr lang="es-PE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8500" y="1223907"/>
            <a:ext cx="8445500" cy="69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what to ask about </a:t>
            </a:r>
            <a:r>
              <a:rPr lang="en-US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things.</a:t>
            </a:r>
            <a:endParaRPr lang="en-US" b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47083" y="2110177"/>
            <a:ext cx="3914104" cy="7195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What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do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need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47083" y="3682848"/>
            <a:ext cx="4488712" cy="6662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What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solidFill>
                  <a:schemeClr val="accent4"/>
                </a:solidFill>
                <a:latin typeface="Century Gothic" panose="020B0502020202020204" pitchFamily="34" charset="0"/>
              </a:rPr>
              <a:t>does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his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sister</a:t>
            </a:r>
            <a:r>
              <a:rPr lang="es-PE" sz="2800" b="1" dirty="0" smtClean="0">
                <a:latin typeface="Century Gothic" panose="020B0502020202020204" pitchFamily="34" charset="0"/>
              </a:rPr>
              <a:t> do?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392041" y="2097324"/>
            <a:ext cx="2725255" cy="7195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need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a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suit</a:t>
            </a:r>
            <a:r>
              <a:rPr lang="es-PE" sz="2800" b="1" dirty="0">
                <a:latin typeface="Century Gothic" panose="020B0502020202020204" pitchFamily="34" charset="0"/>
              </a:rPr>
              <a:t>.</a:t>
            </a:r>
            <a:endParaRPr lang="es-PE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891560" y="3682848"/>
            <a:ext cx="3030613" cy="6662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She’s</a:t>
            </a:r>
            <a:r>
              <a:rPr lang="es-PE" sz="2800" b="1" dirty="0" smtClean="0">
                <a:latin typeface="Century Gothic" panose="020B0502020202020204" pitchFamily="34" charset="0"/>
              </a:rPr>
              <a:t> a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teacher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3" name="Picture 4" descr="Resultado de imagen para sui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7417">
            <a:off x="6978529" y="1933691"/>
            <a:ext cx="939242" cy="8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s.123rf.com/450wm/sayu/sayu1602/sayu160200015/51983954-stock-vector-female-teacher.jpg?ver=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449" y="3296093"/>
            <a:ext cx="1162158" cy="16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5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err="1" smtClean="0"/>
              <a:t>WHERE</a:t>
            </a:r>
            <a:endParaRPr lang="es-PE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3861" y="1228550"/>
            <a:ext cx="6902100" cy="50073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what to ask about </a:t>
            </a:r>
            <a:r>
              <a:rPr lang="en-US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PE"/>
          </a:p>
        </p:txBody>
      </p:sp>
      <p:sp>
        <p:nvSpPr>
          <p:cNvPr id="10" name="Rectángulo redondeado 9"/>
          <p:cNvSpPr/>
          <p:nvPr/>
        </p:nvSpPr>
        <p:spPr>
          <a:xfrm>
            <a:off x="147084" y="1897848"/>
            <a:ext cx="3914104" cy="6424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Where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live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47084" y="3317358"/>
            <a:ext cx="4393018" cy="71262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Where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solidFill>
                  <a:schemeClr val="accent6"/>
                </a:solidFill>
                <a:latin typeface="Century Gothic" panose="020B0502020202020204" pitchFamily="34" charset="0"/>
              </a:rPr>
              <a:t>does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she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work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783752" y="1897847"/>
            <a:ext cx="2641745" cy="6424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live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in Lima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752304" y="3317358"/>
            <a:ext cx="4093984" cy="71262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She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works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at Movistar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26" name="Picture 2" descr="Resultado de imagen para lima ciuda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237" y="1119611"/>
            <a:ext cx="2175448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ovista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501" y="3909333"/>
            <a:ext cx="865567" cy="84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0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err="1" smtClean="0"/>
              <a:t>WHEN</a:t>
            </a:r>
            <a:endParaRPr lang="es-PE" sz="4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s-PE"/>
          </a:p>
        </p:txBody>
      </p:sp>
      <p:sp>
        <p:nvSpPr>
          <p:cNvPr id="5" name="Rectángulo redondeado 4"/>
          <p:cNvSpPr/>
          <p:nvPr/>
        </p:nvSpPr>
        <p:spPr>
          <a:xfrm>
            <a:off x="136449" y="1889657"/>
            <a:ext cx="5147931" cy="56469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When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do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visit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your</a:t>
            </a:r>
            <a:r>
              <a:rPr lang="es-PE" sz="2800" b="1" dirty="0" smtClean="0">
                <a:latin typeface="Century Gothic" panose="020B0502020202020204" pitchFamily="34" charset="0"/>
              </a:rPr>
              <a:t> son?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36449" y="3576522"/>
            <a:ext cx="3914104" cy="54891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When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do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work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768979" y="2795349"/>
            <a:ext cx="3914104" cy="55029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visit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my</a:t>
            </a:r>
            <a:r>
              <a:rPr lang="es-PE" sz="2800" b="1" dirty="0" smtClean="0">
                <a:latin typeface="Century Gothic" panose="020B0502020202020204" pitchFamily="34" charset="0"/>
              </a:rPr>
              <a:t> son 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in June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768979" y="4267638"/>
            <a:ext cx="4077454" cy="54891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work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in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the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morning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6229" y="1102611"/>
            <a:ext cx="8445500" cy="68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when to ask about </a:t>
            </a:r>
            <a:r>
              <a:rPr lang="en-US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time.</a:t>
            </a:r>
            <a:endParaRPr lang="en-US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para jun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8866">
            <a:off x="3853691" y="2542422"/>
            <a:ext cx="1099224" cy="9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orning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016" y="4007173"/>
            <a:ext cx="1271643" cy="10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89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4800" dirty="0" err="1" smtClean="0"/>
              <a:t>WHO</a:t>
            </a:r>
            <a:endParaRPr lang="es-PE" sz="4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s-P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2879" y="1240033"/>
            <a:ext cx="8445500" cy="96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who to ask about </a:t>
            </a:r>
            <a:r>
              <a:rPr lang="en-US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people.</a:t>
            </a:r>
            <a:endParaRPr lang="en-US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57716" y="1993504"/>
            <a:ext cx="4074041" cy="5583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live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with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5134" y="3751852"/>
            <a:ext cx="4299204" cy="5862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like</a:t>
            </a:r>
            <a:r>
              <a:rPr lang="es-PE" sz="2800" b="1" dirty="0" err="1" smtClean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s-PE" sz="2800" b="1" dirty="0" smtClean="0">
                <a:latin typeface="Century Gothic" panose="020B0502020202020204" pitchFamily="34" charset="0"/>
              </a:rPr>
              <a:t> pop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music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456920" y="2294225"/>
            <a:ext cx="3914104" cy="5650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live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with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my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family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456920" y="4044967"/>
            <a:ext cx="3914104" cy="5768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u="sng" dirty="0" smtClean="0">
                <a:latin typeface="Century Gothic" panose="020B0502020202020204" pitchFamily="34" charset="0"/>
              </a:rPr>
              <a:t>Roberto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does</a:t>
            </a:r>
            <a:r>
              <a:rPr lang="es-PE" sz="2800" b="1" dirty="0" smtClean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3074" name="Picture 2" descr="Resultado de imagen para famil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071" y="767015"/>
            <a:ext cx="1719192" cy="16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h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205" y="3002483"/>
            <a:ext cx="1158116" cy="14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76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9019" y="370110"/>
            <a:ext cx="3446100" cy="460500"/>
          </a:xfrm>
        </p:spPr>
        <p:txBody>
          <a:bodyPr/>
          <a:lstStyle/>
          <a:p>
            <a:r>
              <a:rPr lang="es-PE" sz="4600" dirty="0" err="1" smtClean="0"/>
              <a:t>WHO</a:t>
            </a:r>
            <a:endParaRPr lang="es-PE" sz="4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894902" y="194337"/>
            <a:ext cx="3446100" cy="454249"/>
          </a:xfrm>
        </p:spPr>
        <p:txBody>
          <a:bodyPr/>
          <a:lstStyle/>
          <a:p>
            <a:r>
              <a:rPr lang="es-PE" dirty="0" smtClean="0"/>
              <a:t>Compare </a:t>
            </a:r>
            <a:r>
              <a:rPr lang="es-PE" dirty="0" err="1" smtClean="0"/>
              <a:t>these</a:t>
            </a:r>
            <a:r>
              <a:rPr lang="es-PE" dirty="0" smtClean="0"/>
              <a:t> </a:t>
            </a:r>
            <a:r>
              <a:rPr lang="es-PE" dirty="0" err="1" smtClean="0"/>
              <a:t>que</a:t>
            </a:r>
            <a:r>
              <a:rPr lang="es-PE" dirty="0" err="1" smtClean="0">
                <a:solidFill>
                  <a:schemeClr val="bg1"/>
                </a:solidFill>
              </a:rPr>
              <a:t>stions</a:t>
            </a:r>
            <a:r>
              <a:rPr lang="es-PE" dirty="0" smtClean="0">
                <a:solidFill>
                  <a:schemeClr val="bg1"/>
                </a:solidFill>
              </a:rPr>
              <a:t>: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1309687" y="1012634"/>
            <a:ext cx="6218165" cy="6474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My</a:t>
            </a:r>
            <a:r>
              <a:rPr lang="es-PE" sz="32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mother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visits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my</a:t>
            </a:r>
            <a:r>
              <a:rPr lang="es-PE" sz="32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aunt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72045" y="2510153"/>
            <a:ext cx="3852700" cy="659219"/>
          </a:xfrm>
          <a:prstGeom prst="roundRect">
            <a:avLst/>
          </a:prstGeom>
          <a:solidFill>
            <a:srgbClr val="00CC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visit</a:t>
            </a:r>
            <a:r>
              <a:rPr lang="es-PE" sz="2800" b="1" dirty="0" err="1" smtClean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your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aunt</a:t>
            </a:r>
            <a:r>
              <a:rPr lang="es-PE" sz="2800" b="1" dirty="0" smtClean="0">
                <a:latin typeface="Century Gothic" panose="020B0502020202020204" pitchFamily="34" charset="0"/>
              </a:rPr>
              <a:t>?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631571" y="2510152"/>
            <a:ext cx="4395466" cy="659219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solidFill>
                  <a:srgbClr val="2D4063"/>
                </a:solidFill>
                <a:latin typeface="Century Gothic" panose="020B0502020202020204" pitchFamily="34" charset="0"/>
              </a:rPr>
              <a:t>does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your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mother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visit</a:t>
            </a:r>
            <a:r>
              <a:rPr lang="es-PE" sz="2400" b="1" dirty="0" smtClean="0">
                <a:latin typeface="Century Gothic" panose="020B0502020202020204" pitchFamily="34" charset="0"/>
              </a:rPr>
              <a:t>?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72045" y="3648704"/>
            <a:ext cx="3852700" cy="659219"/>
          </a:xfrm>
          <a:prstGeom prst="roundRect">
            <a:avLst/>
          </a:prstGeom>
          <a:solidFill>
            <a:srgbClr val="00CC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u="sng" dirty="0" err="1" smtClean="0">
                <a:latin typeface="Century Gothic" panose="020B0502020202020204" pitchFamily="34" charset="0"/>
              </a:rPr>
              <a:t>My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mother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does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631571" y="3648704"/>
            <a:ext cx="4395466" cy="659219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latin typeface="Century Gothic" panose="020B0502020202020204" pitchFamily="34" charset="0"/>
              </a:rPr>
              <a:t>(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My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mother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visits</a:t>
            </a:r>
            <a:r>
              <a:rPr lang="es-PE" sz="2400" b="1" dirty="0" smtClean="0">
                <a:latin typeface="Century Gothic" panose="020B0502020202020204" pitchFamily="34" charset="0"/>
              </a:rPr>
              <a:t>) </a:t>
            </a:r>
            <a:r>
              <a:rPr lang="es-PE" sz="2400" b="1" u="sng" dirty="0" err="1" smtClean="0">
                <a:latin typeface="Century Gothic" panose="020B0502020202020204" pitchFamily="34" charset="0"/>
              </a:rPr>
              <a:t>my</a:t>
            </a:r>
            <a:r>
              <a:rPr lang="es-PE" sz="2400" b="1" u="sng" dirty="0" smtClean="0">
                <a:latin typeface="Century Gothic" panose="020B0502020202020204" pitchFamily="34" charset="0"/>
              </a:rPr>
              <a:t> </a:t>
            </a:r>
            <a:r>
              <a:rPr lang="es-PE" sz="2400" b="1" u="sng" dirty="0" err="1" smtClean="0">
                <a:latin typeface="Century Gothic" panose="020B0502020202020204" pitchFamily="34" charset="0"/>
              </a:rPr>
              <a:t>aunt</a:t>
            </a:r>
            <a:r>
              <a:rPr lang="es-PE" sz="2400" b="1" dirty="0" smtClean="0">
                <a:latin typeface="Century Gothic" panose="020B0502020202020204" pitchFamily="34" charset="0"/>
              </a:rPr>
              <a:t>.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2237193" y="1789488"/>
            <a:ext cx="1477926" cy="48266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 err="1" smtClean="0">
                <a:latin typeface="Mali" panose="020B0604020202020204" charset="-34"/>
                <a:cs typeface="Mali" panose="020B0604020202020204" charset="-34"/>
              </a:rPr>
              <a:t>subject</a:t>
            </a:r>
            <a:endParaRPr lang="es-PE" sz="1800" b="1" dirty="0"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13" name="Llamada de flecha hacia arriba 12"/>
          <p:cNvSpPr/>
          <p:nvPr/>
        </p:nvSpPr>
        <p:spPr>
          <a:xfrm>
            <a:off x="5260383" y="1782820"/>
            <a:ext cx="1477926" cy="48266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 err="1" smtClean="0">
                <a:latin typeface="Mali" panose="020B0604020202020204" charset="-34"/>
                <a:cs typeface="Mali" panose="020B0604020202020204" charset="-34"/>
              </a:rPr>
              <a:t>object</a:t>
            </a:r>
            <a:endParaRPr lang="es-PE" sz="1800" b="1" dirty="0">
              <a:latin typeface="Mali" panose="020B0604020202020204" charset="-34"/>
              <a:cs typeface="Mali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46279" y="133361"/>
            <a:ext cx="8051560" cy="454249"/>
          </a:xfrm>
        </p:spPr>
        <p:txBody>
          <a:bodyPr/>
          <a:lstStyle/>
          <a:p>
            <a:r>
              <a:rPr lang="es-PE" dirty="0" err="1" smtClean="0"/>
              <a:t>Write</a:t>
            </a:r>
            <a:r>
              <a:rPr lang="es-PE" dirty="0" smtClean="0"/>
              <a:t> </a:t>
            </a:r>
            <a:r>
              <a:rPr lang="es-PE" dirty="0" err="1" smtClean="0"/>
              <a:t>two</a:t>
            </a:r>
            <a:r>
              <a:rPr lang="es-PE" dirty="0" smtClean="0"/>
              <a:t> </a:t>
            </a:r>
            <a:r>
              <a:rPr lang="es-PE" dirty="0" err="1" smtClean="0">
                <a:solidFill>
                  <a:srgbClr val="2D4063"/>
                </a:solidFill>
              </a:rPr>
              <a:t>questions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with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who</a:t>
            </a:r>
            <a:r>
              <a:rPr lang="es-PE" dirty="0" smtClean="0">
                <a:solidFill>
                  <a:srgbClr val="2D4063"/>
                </a:solidFill>
              </a:rPr>
              <a:t>: </a:t>
            </a:r>
            <a:r>
              <a:rPr lang="es-PE" dirty="0" err="1" smtClean="0">
                <a:solidFill>
                  <a:srgbClr val="2D4063"/>
                </a:solidFill>
              </a:rPr>
              <a:t>on</a:t>
            </a:r>
            <a:r>
              <a:rPr lang="es-PE" dirty="0" err="1" smtClean="0">
                <a:solidFill>
                  <a:schemeClr val="bg1"/>
                </a:solidFill>
              </a:rPr>
              <a:t>e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chemeClr val="bg1"/>
                </a:solidFill>
              </a:rPr>
              <a:t>about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chemeClr val="bg1"/>
                </a:solidFill>
              </a:rPr>
              <a:t>the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chemeClr val="bg1"/>
                </a:solidFill>
              </a:rPr>
              <a:t>subject</a:t>
            </a:r>
            <a:r>
              <a:rPr lang="es-PE" dirty="0" smtClean="0">
                <a:solidFill>
                  <a:schemeClr val="bg1"/>
                </a:solidFill>
              </a:rPr>
              <a:t>, and </a:t>
            </a:r>
            <a:r>
              <a:rPr lang="es-PE" dirty="0" err="1" smtClean="0">
                <a:solidFill>
                  <a:schemeClr val="bg1"/>
                </a:solidFill>
              </a:rPr>
              <a:t>one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about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the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object</a:t>
            </a:r>
            <a:r>
              <a:rPr lang="es-PE" dirty="0" smtClean="0">
                <a:solidFill>
                  <a:srgbClr val="2D4063"/>
                </a:solidFill>
              </a:rPr>
              <a:t>.</a:t>
            </a:r>
            <a:endParaRPr lang="es-PE" dirty="0">
              <a:solidFill>
                <a:srgbClr val="2D4063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1309687" y="1012634"/>
            <a:ext cx="6218165" cy="6474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Nathaniel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loves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Beethoven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72044" y="2510153"/>
            <a:ext cx="4167943" cy="659219"/>
          </a:xfrm>
          <a:prstGeom prst="roundRect">
            <a:avLst/>
          </a:prstGeom>
          <a:solidFill>
            <a:srgbClr val="00CC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love</a:t>
            </a:r>
            <a:r>
              <a:rPr lang="es-PE" sz="2800" b="1" dirty="0" err="1" smtClean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s-PE" sz="2800" b="1" dirty="0" smtClean="0">
                <a:latin typeface="Century Gothic" panose="020B0502020202020204" pitchFamily="34" charset="0"/>
              </a:rPr>
              <a:t> Beethoven?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631571" y="2510152"/>
            <a:ext cx="4395466" cy="659219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solidFill>
                  <a:srgbClr val="2D4063"/>
                </a:solidFill>
                <a:latin typeface="Century Gothic" panose="020B0502020202020204" pitchFamily="34" charset="0"/>
              </a:rPr>
              <a:t>does</a:t>
            </a:r>
            <a:r>
              <a:rPr lang="es-PE" sz="2400" b="1" dirty="0" smtClean="0">
                <a:latin typeface="Century Gothic" panose="020B0502020202020204" pitchFamily="34" charset="0"/>
              </a:rPr>
              <a:t> Nathaniel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love</a:t>
            </a:r>
            <a:r>
              <a:rPr lang="es-PE" sz="2400" b="1" dirty="0" smtClean="0">
                <a:latin typeface="Century Gothic" panose="020B0502020202020204" pitchFamily="34" charset="0"/>
              </a:rPr>
              <a:t>?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72045" y="3648704"/>
            <a:ext cx="3852700" cy="6592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Nathaniel</a:t>
            </a:r>
            <a:endParaRPr lang="es-P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631571" y="3648704"/>
            <a:ext cx="4395466" cy="659219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u="sng" dirty="0" smtClean="0">
                <a:latin typeface="Century Gothic" panose="020B0502020202020204" pitchFamily="34" charset="0"/>
              </a:rPr>
              <a:t>Beethoven.</a:t>
            </a:r>
            <a:endParaRPr lang="es-PE" sz="2400" b="1" u="sng" dirty="0">
              <a:latin typeface="Century Gothic" panose="020B0502020202020204" pitchFamily="34" charset="0"/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2237193" y="1789488"/>
            <a:ext cx="1477926" cy="48266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 err="1" smtClean="0">
                <a:latin typeface="Mali" panose="020B0604020202020204" charset="-34"/>
                <a:cs typeface="Mali" panose="020B0604020202020204" charset="-34"/>
              </a:rPr>
              <a:t>subject</a:t>
            </a:r>
            <a:endParaRPr lang="es-PE" sz="1800" b="1" dirty="0"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13" name="Llamada de flecha hacia arriba 12"/>
          <p:cNvSpPr/>
          <p:nvPr/>
        </p:nvSpPr>
        <p:spPr>
          <a:xfrm>
            <a:off x="5260383" y="1782820"/>
            <a:ext cx="1477926" cy="48266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 err="1" smtClean="0">
                <a:latin typeface="Mali" panose="020B0604020202020204" charset="-34"/>
                <a:cs typeface="Mali" panose="020B0604020202020204" charset="-34"/>
              </a:rPr>
              <a:t>object</a:t>
            </a:r>
            <a:endParaRPr lang="es-PE" sz="1800" b="1" dirty="0">
              <a:latin typeface="Mali" panose="020B0604020202020204" charset="-34"/>
              <a:cs typeface="Mali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3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46279" y="133361"/>
            <a:ext cx="8051560" cy="454249"/>
          </a:xfrm>
        </p:spPr>
        <p:txBody>
          <a:bodyPr/>
          <a:lstStyle/>
          <a:p>
            <a:r>
              <a:rPr lang="es-PE" dirty="0" err="1" smtClean="0"/>
              <a:t>Write</a:t>
            </a:r>
            <a:r>
              <a:rPr lang="es-PE" dirty="0" smtClean="0"/>
              <a:t> </a:t>
            </a:r>
            <a:r>
              <a:rPr lang="es-PE" dirty="0" err="1" smtClean="0"/>
              <a:t>two</a:t>
            </a:r>
            <a:r>
              <a:rPr lang="es-PE" dirty="0" smtClean="0"/>
              <a:t> </a:t>
            </a:r>
            <a:r>
              <a:rPr lang="es-PE" dirty="0" err="1" smtClean="0">
                <a:solidFill>
                  <a:srgbClr val="2D4063"/>
                </a:solidFill>
              </a:rPr>
              <a:t>questions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with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who</a:t>
            </a:r>
            <a:r>
              <a:rPr lang="es-PE" dirty="0" smtClean="0">
                <a:solidFill>
                  <a:srgbClr val="2D4063"/>
                </a:solidFill>
              </a:rPr>
              <a:t>: </a:t>
            </a:r>
            <a:r>
              <a:rPr lang="es-PE" dirty="0" err="1" smtClean="0">
                <a:solidFill>
                  <a:srgbClr val="2D4063"/>
                </a:solidFill>
              </a:rPr>
              <a:t>on</a:t>
            </a:r>
            <a:r>
              <a:rPr lang="es-PE" dirty="0" err="1" smtClean="0">
                <a:solidFill>
                  <a:schemeClr val="bg1"/>
                </a:solidFill>
              </a:rPr>
              <a:t>e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chemeClr val="bg1"/>
                </a:solidFill>
              </a:rPr>
              <a:t>about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chemeClr val="bg1"/>
                </a:solidFill>
              </a:rPr>
              <a:t>the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chemeClr val="bg1"/>
                </a:solidFill>
              </a:rPr>
              <a:t>subject</a:t>
            </a:r>
            <a:r>
              <a:rPr lang="es-PE" dirty="0" smtClean="0">
                <a:solidFill>
                  <a:schemeClr val="bg1"/>
                </a:solidFill>
              </a:rPr>
              <a:t>, and </a:t>
            </a:r>
            <a:r>
              <a:rPr lang="es-PE" dirty="0" err="1" smtClean="0">
                <a:solidFill>
                  <a:schemeClr val="bg1"/>
                </a:solidFill>
              </a:rPr>
              <a:t>one</a:t>
            </a:r>
            <a:r>
              <a:rPr lang="es-PE" dirty="0" smtClean="0">
                <a:solidFill>
                  <a:schemeClr val="bg1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about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the</a:t>
            </a:r>
            <a:r>
              <a:rPr lang="es-PE" dirty="0" smtClean="0">
                <a:solidFill>
                  <a:srgbClr val="2D4063"/>
                </a:solidFill>
              </a:rPr>
              <a:t> </a:t>
            </a:r>
            <a:r>
              <a:rPr lang="es-PE" dirty="0" err="1" smtClean="0">
                <a:solidFill>
                  <a:srgbClr val="2D4063"/>
                </a:solidFill>
              </a:rPr>
              <a:t>object</a:t>
            </a:r>
            <a:r>
              <a:rPr lang="es-PE" dirty="0" smtClean="0">
                <a:solidFill>
                  <a:srgbClr val="2D4063"/>
                </a:solidFill>
              </a:rPr>
              <a:t>.</a:t>
            </a:r>
            <a:endParaRPr lang="es-PE" dirty="0">
              <a:solidFill>
                <a:srgbClr val="2D4063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PE"/>
          </a:p>
        </p:txBody>
      </p:sp>
      <p:sp>
        <p:nvSpPr>
          <p:cNvPr id="7" name="Rectángulo redondeado 6"/>
          <p:cNvSpPr/>
          <p:nvPr/>
        </p:nvSpPr>
        <p:spPr>
          <a:xfrm>
            <a:off x="1309687" y="1012634"/>
            <a:ext cx="6218165" cy="6474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Elliot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works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for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PE" sz="32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Mr</a:t>
            </a:r>
            <a:r>
              <a:rPr lang="es-PE" sz="32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Kim</a:t>
            </a:r>
            <a:r>
              <a:rPr lang="es-PE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86637" y="2713713"/>
            <a:ext cx="4167943" cy="659219"/>
          </a:xfrm>
          <a:prstGeom prst="roundRect">
            <a:avLst/>
          </a:prstGeom>
          <a:solidFill>
            <a:srgbClr val="00CC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work</a:t>
            </a:r>
            <a:r>
              <a:rPr lang="es-PE" sz="2400" b="1" dirty="0" err="1" smtClean="0">
                <a:solidFill>
                  <a:schemeClr val="accent4"/>
                </a:solidFill>
                <a:latin typeface="Century Gothic" panose="020B0502020202020204" pitchFamily="34" charset="0"/>
              </a:rPr>
              <a:t>s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for</a:t>
            </a:r>
            <a:r>
              <a:rPr lang="es-PE" sz="2400" b="1" dirty="0" smtClean="0">
                <a:latin typeface="Century Gothic" panose="020B0502020202020204" pitchFamily="34" charset="0"/>
              </a:rPr>
              <a:t> Mr. Kim?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631571" y="2713713"/>
            <a:ext cx="4395466" cy="659219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err="1" smtClean="0">
                <a:latin typeface="Century Gothic" panose="020B0502020202020204" pitchFamily="34" charset="0"/>
              </a:rPr>
              <a:t>Who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does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Elliot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work</a:t>
            </a:r>
            <a:r>
              <a:rPr lang="es-PE" sz="2400" b="1" dirty="0" smtClean="0">
                <a:latin typeface="Century Gothic" panose="020B0502020202020204" pitchFamily="34" charset="0"/>
              </a:rPr>
              <a:t> </a:t>
            </a:r>
            <a:r>
              <a:rPr lang="es-PE" sz="2400" b="1" dirty="0" err="1" smtClean="0">
                <a:latin typeface="Century Gothic" panose="020B0502020202020204" pitchFamily="34" charset="0"/>
              </a:rPr>
              <a:t>for</a:t>
            </a:r>
            <a:r>
              <a:rPr lang="es-PE" sz="2400" b="1" dirty="0" smtClean="0">
                <a:latin typeface="Century Gothic" panose="020B0502020202020204" pitchFamily="34" charset="0"/>
              </a:rPr>
              <a:t>?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72045" y="3648704"/>
            <a:ext cx="3852700" cy="659219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Elliot</a:t>
            </a:r>
            <a:endParaRPr lang="es-P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631571" y="3648704"/>
            <a:ext cx="4395466" cy="659219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u="sng" dirty="0" smtClean="0">
                <a:latin typeface="Century Gothic" panose="020B0502020202020204" pitchFamily="34" charset="0"/>
              </a:rPr>
              <a:t>Mr. Kim</a:t>
            </a:r>
            <a:endParaRPr lang="es-PE" sz="2400" b="1" u="sng" dirty="0">
              <a:latin typeface="Century Gothic" panose="020B0502020202020204" pitchFamily="34" charset="0"/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2237193" y="1789488"/>
            <a:ext cx="1477926" cy="48266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 err="1" smtClean="0">
                <a:latin typeface="Mali" panose="020B0604020202020204" charset="-34"/>
                <a:cs typeface="Mali" panose="020B0604020202020204" charset="-34"/>
              </a:rPr>
              <a:t>subject</a:t>
            </a:r>
            <a:endParaRPr lang="es-PE" sz="1800" b="1" dirty="0">
              <a:latin typeface="Mali" panose="020B0604020202020204" charset="-34"/>
              <a:cs typeface="Mali" panose="020B0604020202020204" charset="-34"/>
            </a:endParaRPr>
          </a:p>
        </p:txBody>
      </p:sp>
      <p:sp>
        <p:nvSpPr>
          <p:cNvPr id="13" name="Llamada de flecha hacia arriba 12"/>
          <p:cNvSpPr/>
          <p:nvPr/>
        </p:nvSpPr>
        <p:spPr>
          <a:xfrm>
            <a:off x="5260383" y="1782820"/>
            <a:ext cx="1477926" cy="48266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" b="1" dirty="0" err="1" smtClean="0">
                <a:latin typeface="Mali" panose="020B0604020202020204" charset="-34"/>
                <a:cs typeface="Mali" panose="020B0604020202020204" charset="-34"/>
              </a:rPr>
              <a:t>object</a:t>
            </a:r>
            <a:endParaRPr lang="es-PE" sz="1800" b="1" dirty="0">
              <a:latin typeface="Mali" panose="020B0604020202020204" charset="-34"/>
              <a:cs typeface="Mali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PE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46229" y="-412979"/>
            <a:ext cx="844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PE" sz="4800" dirty="0" err="1" smtClean="0"/>
              <a:t>HOW</a:t>
            </a:r>
            <a:r>
              <a:rPr lang="es-PE" sz="4800" dirty="0" smtClean="0"/>
              <a:t> </a:t>
            </a:r>
            <a:r>
              <a:rPr lang="es-PE" sz="4800" dirty="0" err="1" smtClean="0"/>
              <a:t>OFTEN</a:t>
            </a:r>
            <a:endParaRPr lang="es-PE" sz="48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02512" y="1125275"/>
            <a:ext cx="9822427" cy="72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how often to ask about </a:t>
            </a:r>
            <a:r>
              <a:rPr lang="en-US" sz="2800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frequency.</a:t>
            </a:r>
            <a:endParaRPr lang="en-US" sz="2800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7583" y="1935126"/>
            <a:ext cx="6101197" cy="47846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How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often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do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visit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your</a:t>
            </a:r>
            <a:r>
              <a:rPr lang="es-PE" sz="2800" b="1" dirty="0" smtClean="0">
                <a:latin typeface="Century Gothic" panose="020B0502020202020204" pitchFamily="34" charset="0"/>
              </a:rPr>
              <a:t> dad?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754530" y="2640226"/>
            <a:ext cx="5357439" cy="4778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I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visit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my</a:t>
            </a:r>
            <a:r>
              <a:rPr lang="es-PE" sz="2800" b="1" dirty="0" smtClean="0">
                <a:latin typeface="Century Gothic" panose="020B0502020202020204" pitchFamily="34" charset="0"/>
              </a:rPr>
              <a:t> dad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twice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 a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week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754530" y="4333466"/>
            <a:ext cx="6237199" cy="531851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She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calls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her</a:t>
            </a:r>
            <a:r>
              <a:rPr lang="es-PE" sz="2800" b="1" dirty="0" smtClean="0">
                <a:latin typeface="Century Gothic" panose="020B0502020202020204" pitchFamily="34" charset="0"/>
              </a:rPr>
              <a:t> son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every</a:t>
            </a:r>
            <a:r>
              <a:rPr lang="es-PE" sz="2800" b="1" u="sng" dirty="0" smtClean="0">
                <a:latin typeface="Century Gothic" panose="020B0502020202020204" pitchFamily="34" charset="0"/>
              </a:rPr>
              <a:t> </a:t>
            </a:r>
            <a:r>
              <a:rPr lang="es-PE" sz="2800" b="1" u="sng" dirty="0" err="1" smtClean="0">
                <a:latin typeface="Century Gothic" panose="020B0502020202020204" pitchFamily="34" charset="0"/>
              </a:rPr>
              <a:t>weekend</a:t>
            </a:r>
            <a:r>
              <a:rPr lang="es-PE" sz="2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97582" y="3526266"/>
            <a:ext cx="6101197" cy="520861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err="1" smtClean="0">
                <a:latin typeface="Century Gothic" panose="020B0502020202020204" pitchFamily="34" charset="0"/>
              </a:rPr>
              <a:t>How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often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solidFill>
                  <a:schemeClr val="accent6"/>
                </a:solidFill>
                <a:latin typeface="Century Gothic" panose="020B0502020202020204" pitchFamily="34" charset="0"/>
              </a:rPr>
              <a:t>does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she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call</a:t>
            </a:r>
            <a:r>
              <a:rPr lang="es-PE" sz="2800" b="1" dirty="0" smtClean="0">
                <a:latin typeface="Century Gothic" panose="020B0502020202020204" pitchFamily="34" charset="0"/>
              </a:rPr>
              <a:t> </a:t>
            </a:r>
            <a:r>
              <a:rPr lang="es-PE" sz="2800" b="1" dirty="0" err="1" smtClean="0">
                <a:latin typeface="Century Gothic" panose="020B0502020202020204" pitchFamily="34" charset="0"/>
              </a:rPr>
              <a:t>her</a:t>
            </a:r>
            <a:r>
              <a:rPr lang="es-PE" sz="2800" b="1" dirty="0" smtClean="0">
                <a:latin typeface="Century Gothic" panose="020B0502020202020204" pitchFamily="34" charset="0"/>
              </a:rPr>
              <a:t> son?</a:t>
            </a:r>
          </a:p>
        </p:txBody>
      </p:sp>
      <p:pic>
        <p:nvPicPr>
          <p:cNvPr id="4098" name="Picture 2" descr="Resultado de imagen para twice a week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6019">
            <a:off x="6906127" y="1597240"/>
            <a:ext cx="1250076" cy="1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on weekends calenda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021" y="4093055"/>
            <a:ext cx="1026637" cy="10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10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510</Words>
  <Application>Microsoft Office PowerPoint</Application>
  <PresentationFormat>On-screen Show (16:9)</PresentationFormat>
  <Paragraphs>128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Mali SemiBold</vt:lpstr>
      <vt:lpstr>Nunito Light</vt:lpstr>
      <vt:lpstr>Century Gothic</vt:lpstr>
      <vt:lpstr>Mali</vt:lpstr>
      <vt:lpstr>Calibri</vt:lpstr>
      <vt:lpstr>Ely template</vt:lpstr>
      <vt:lpstr>THE SIMPLE PRESENT: INFORMATION QUESTIONS</vt:lpstr>
      <vt:lpstr>What   WHAT</vt:lpstr>
      <vt:lpstr>WHERE</vt:lpstr>
      <vt:lpstr>WHEN</vt:lpstr>
      <vt:lpstr>WHO</vt:lpstr>
      <vt:lpstr>WHO</vt:lpstr>
      <vt:lpstr>Slide 7</vt:lpstr>
      <vt:lpstr>Slide 8</vt:lpstr>
      <vt:lpstr>Slide 9</vt:lpstr>
      <vt:lpstr>HOW MANY</vt:lpstr>
      <vt:lpstr>form</vt:lpstr>
      <vt:lpstr>Slide 12</vt:lpstr>
      <vt:lpstr>Slide 13</vt:lpstr>
      <vt:lpstr>Slide 14</vt:lpstr>
      <vt:lpstr>* Let’s practice</vt:lpstr>
      <vt:lpstr>Slide 16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SIMPLE PRESENT: INFORMATION QUESTIONS</dc:title>
  <dc:creator>Deisy Sánchez Mejía</dc:creator>
  <cp:lastModifiedBy>user</cp:lastModifiedBy>
  <cp:revision>19</cp:revision>
  <dcterms:modified xsi:type="dcterms:W3CDTF">2021-12-24T10:36:21Z</dcterms:modified>
</cp:coreProperties>
</file>