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13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7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55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69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55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5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81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8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4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3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1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08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5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5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59DBD5A-5C0B-48B0-AE00-F8DA3617E910}" type="datetimeFigureOut">
              <a:rPr lang="en-US" smtClean="0"/>
              <a:t>18-Apr-2018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378F34-865B-4CDB-93FB-BF711A21D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69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ME" sz="6000" dirty="0" smtClean="0"/>
              <a:t>VJEŽBANJE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2800" dirty="0" smtClean="0"/>
              <a:t>ZADACI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328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6036" y="709684"/>
                <a:ext cx="112167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1. Naći dužine kateta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sz="2800" dirty="0" smtClean="0"/>
                  <a:t> i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sz="2800" dirty="0" smtClean="0"/>
                  <a:t> ako je dužina hipotenuze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sr-Latn-ME" sz="2800" dirty="0" smtClean="0"/>
                  <a:t>, a ugao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=75°</m:t>
                    </m:r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36" y="709684"/>
                <a:ext cx="11216725" cy="523220"/>
              </a:xfrm>
              <a:prstGeom prst="rect">
                <a:avLst/>
              </a:prstGeom>
              <a:blipFill rotWithShape="0">
                <a:blip r:embed="rId2"/>
                <a:stretch>
                  <a:fillRect l="-1087" t="-10465" r="-163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836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91319" y="641445"/>
                <a:ext cx="1123210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2. U pravouglom trouglu data je kateta 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=7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sz="2800" dirty="0" smtClean="0"/>
                  <a:t>i hipotenuza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28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sr-Latn-ME" sz="2800" dirty="0" smtClean="0"/>
                  <a:t>. Izračunati dužinu katete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sr-Latn-ME" sz="2800" dirty="0" smtClean="0"/>
                  <a:t>,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𝑐𝑡𝑔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r-Latn-ME" sz="2800" dirty="0" smtClean="0"/>
                  <a:t> </a:t>
                </a:r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19" y="641445"/>
                <a:ext cx="11232107" cy="954107"/>
              </a:xfrm>
              <a:prstGeom prst="rect">
                <a:avLst/>
              </a:prstGeom>
              <a:blipFill rotWithShape="0">
                <a:blip r:embed="rId2"/>
                <a:stretch>
                  <a:fillRect l="-1140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513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46162" y="696036"/>
                <a:ext cx="5431808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3. Riješiti pravougli trougao ako je: </a:t>
                </a:r>
              </a:p>
              <a:p>
                <a:r>
                  <a:rPr lang="sr-Latn-ME" sz="2800" dirty="0" smtClean="0"/>
                  <a:t>a)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=3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sr-Latn-ME" sz="2800" dirty="0" smtClean="0"/>
              </a:p>
              <a:p>
                <a:r>
                  <a:rPr lang="sr-Latn-ME" sz="2800" dirty="0" smtClean="0"/>
                  <a:t>b)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sr-Latn-ME" sz="2800" dirty="0" smtClean="0"/>
              </a:p>
              <a:p>
                <a:r>
                  <a:rPr lang="sr-Latn-ME" sz="2800" dirty="0" smtClean="0"/>
                  <a:t>c)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62" y="696036"/>
                <a:ext cx="5431808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2357" t="-3020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919415" y="696036"/>
                <a:ext cx="509061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sz="2800" dirty="0" smtClean="0"/>
                  <a:t>Riješiti trougao znači izračunati dužine svih stranica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sr-Latn-ME" sz="2800" dirty="0" smtClean="0"/>
                  <a:t> i mjere svih uglova u tom trouglu </a:t>
                </a:r>
                <a14:m>
                  <m:oMath xmlns:m="http://schemas.openxmlformats.org/officeDocument/2006/math">
                    <m:r>
                      <a:rPr lang="sr-Latn-ME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415" y="696036"/>
                <a:ext cx="5090615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2395" t="-3965" r="-2515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198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627" y="818866"/>
            <a:ext cx="60228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800" dirty="0" smtClean="0"/>
              <a:t>4. Riješiti trougao sa slike:</a:t>
            </a:r>
          </a:p>
          <a:p>
            <a:r>
              <a:rPr lang="sr-Latn-ME" sz="2800" dirty="0" smtClean="0"/>
              <a:t>a)						b)</a:t>
            </a:r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750627" y="1435290"/>
            <a:ext cx="2332553" cy="3283866"/>
            <a:chOff x="750627" y="1435290"/>
            <a:chExt cx="2332553" cy="3283866"/>
          </a:xfrm>
        </p:grpSpPr>
        <p:sp>
          <p:nvSpPr>
            <p:cNvPr id="4" name="Right Triangle 3"/>
            <p:cNvSpPr/>
            <p:nvPr/>
          </p:nvSpPr>
          <p:spPr>
            <a:xfrm rot="16200000">
              <a:off x="588166" y="2099107"/>
              <a:ext cx="2579427" cy="183562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0627" y="4195936"/>
              <a:ext cx="545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2800" dirty="0" smtClean="0"/>
                <a:t>A</a:t>
              </a:r>
              <a:endParaRPr lang="en-US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02948" y="1435290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ME" sz="2800" dirty="0" smtClean="0"/>
                <a:t>B</a:t>
              </a:r>
              <a:endParaRPr lang="en-US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02948" y="4195936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ME" sz="2800" dirty="0" smtClean="0"/>
                <a:t>C</a:t>
              </a:r>
              <a:endParaRPr lang="en-US" sz="2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79590" y="2778922"/>
              <a:ext cx="6482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2800" dirty="0" smtClean="0"/>
                <a:t>10</a:t>
              </a:r>
              <a:endParaRPr lang="en-US" sz="28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129241" y="3801719"/>
                  <a:ext cx="79861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53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9241" y="3801719"/>
                  <a:ext cx="798617" cy="52322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6053813" y="1728565"/>
            <a:ext cx="3233949" cy="2881535"/>
            <a:chOff x="6053813" y="1728565"/>
            <a:chExt cx="3233949" cy="2881535"/>
          </a:xfrm>
        </p:grpSpPr>
        <p:sp>
          <p:nvSpPr>
            <p:cNvPr id="10" name="TextBox 9"/>
            <p:cNvSpPr txBox="1"/>
            <p:nvPr/>
          </p:nvSpPr>
          <p:spPr>
            <a:xfrm>
              <a:off x="8888782" y="1728565"/>
              <a:ext cx="380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ME" sz="2800" dirty="0" smtClean="0"/>
                <a:t>B</a:t>
              </a:r>
              <a:endParaRPr lang="en-US" sz="2800" dirty="0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6641483" y="1830295"/>
              <a:ext cx="2045593" cy="2618799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53813" y="3962408"/>
              <a:ext cx="545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2800" dirty="0" smtClean="0"/>
                <a:t>A</a:t>
              </a:r>
              <a:endParaRPr lang="en-US" sz="2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12338" y="3986628"/>
              <a:ext cx="3754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r-Latn-ME" sz="2800" dirty="0" smtClean="0"/>
                <a:t>C</a:t>
              </a:r>
              <a:endParaRPr lang="en-US" sz="2800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652512" y="3693997"/>
                  <a:ext cx="417682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sr-Latn-ME" sz="280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52512" y="3693997"/>
                  <a:ext cx="417682" cy="52322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434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TextBox 14"/>
            <p:cNvSpPr txBox="1"/>
            <p:nvPr/>
          </p:nvSpPr>
          <p:spPr>
            <a:xfrm>
              <a:off x="7459038" y="4086880"/>
              <a:ext cx="5380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ME" sz="2800" dirty="0" smtClean="0"/>
                <a:t>6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4195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68991" y="887104"/>
                <a:ext cx="8095101" cy="14660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5. Odrediti ostale elemente pravouglog trougla ako je: </a:t>
                </a:r>
              </a:p>
              <a:p>
                <a:r>
                  <a:rPr lang="sr-Latn-ME" sz="2800" dirty="0" smtClean="0"/>
                  <a:t>a)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=12 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=90°</m:t>
                    </m:r>
                  </m:oMath>
                </a14:m>
                <a:endParaRPr lang="sr-Latn-ME" sz="2800" b="0" dirty="0" smtClean="0">
                  <a:ea typeface="Cambria Math" panose="02040503050406030204" pitchFamily="18" charset="0"/>
                </a:endParaRPr>
              </a:p>
              <a:p>
                <a:r>
                  <a:rPr lang="sr-Latn-ME" sz="2800" dirty="0" smtClean="0"/>
                  <a:t>b)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=9</m:t>
                    </m:r>
                    <m:rad>
                      <m:radPr>
                        <m:degHide m:val="on"/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91" y="887104"/>
                <a:ext cx="8095101" cy="1466042"/>
              </a:xfrm>
              <a:prstGeom prst="rect">
                <a:avLst/>
              </a:prstGeom>
              <a:blipFill rotWithShape="0">
                <a:blip r:embed="rId2"/>
                <a:stretch>
                  <a:fillRect l="-1581" t="-4167" r="-527" b="-1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6024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26</TotalTime>
  <Words>157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Celestial</vt:lpstr>
      <vt:lpstr>VJEŽBANJE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VJEŽBANJE</dc:title>
  <dc:creator>Korisnik</dc:creator>
  <cp:lastModifiedBy>Korisnik</cp:lastModifiedBy>
  <cp:revision>7</cp:revision>
  <dcterms:created xsi:type="dcterms:W3CDTF">2018-04-17T22:05:56Z</dcterms:created>
  <dcterms:modified xsi:type="dcterms:W3CDTF">2018-04-17T22:32:17Z</dcterms:modified>
</cp:coreProperties>
</file>