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87E-B84D-497D-85D1-9B52C7946B16}" type="datetimeFigureOut">
              <a:rPr lang="en-US" smtClean="0"/>
              <a:pPr/>
              <a:t>5/4/2021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DD62-D471-44E5-9C41-74BCA4200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87E-B84D-497D-85D1-9B52C7946B16}" type="datetimeFigureOut">
              <a:rPr lang="en-US" smtClean="0"/>
              <a:pPr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DD62-D471-44E5-9C41-74BCA4200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87E-B84D-497D-85D1-9B52C7946B16}" type="datetimeFigureOut">
              <a:rPr lang="en-US" smtClean="0"/>
              <a:pPr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DD62-D471-44E5-9C41-74BCA4200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87E-B84D-497D-85D1-9B52C7946B16}" type="datetimeFigureOut">
              <a:rPr lang="en-US" smtClean="0"/>
              <a:pPr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DD62-D471-44E5-9C41-74BCA4200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87E-B84D-497D-85D1-9B52C7946B16}" type="datetimeFigureOut">
              <a:rPr lang="en-US" smtClean="0"/>
              <a:pPr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DD62-D471-44E5-9C41-74BCA4200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87E-B84D-497D-85D1-9B52C7946B16}" type="datetimeFigureOut">
              <a:rPr lang="en-US" smtClean="0"/>
              <a:pPr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DD62-D471-44E5-9C41-74BCA4200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87E-B84D-497D-85D1-9B52C7946B16}" type="datetimeFigureOut">
              <a:rPr lang="en-US" smtClean="0"/>
              <a:pPr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DD62-D471-44E5-9C41-74BCA4200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87E-B84D-497D-85D1-9B52C7946B16}" type="datetimeFigureOut">
              <a:rPr lang="en-US" smtClean="0"/>
              <a:pPr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DD62-D471-44E5-9C41-74BCA4200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87E-B84D-497D-85D1-9B52C7946B16}" type="datetimeFigureOut">
              <a:rPr lang="en-US" smtClean="0"/>
              <a:pPr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DD62-D471-44E5-9C41-74BCA4200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87E-B84D-497D-85D1-9B52C7946B16}" type="datetimeFigureOut">
              <a:rPr lang="en-US" smtClean="0"/>
              <a:pPr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DD62-D471-44E5-9C41-74BCA4200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87E-B84D-497D-85D1-9B52C7946B16}" type="datetimeFigureOut">
              <a:rPr lang="en-US" smtClean="0"/>
              <a:pPr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E7DD62-D471-44E5-9C41-74BCA42001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F6387E-B84D-497D-85D1-9B52C7946B16}" type="datetimeFigureOut">
              <a:rPr lang="en-US" smtClean="0"/>
              <a:pPr/>
              <a:t>5/4/2021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E7DD62-D471-44E5-9C41-74BCA420019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Fussy eaters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Izbirljivi</a:t>
            </a:r>
            <a:r>
              <a:rPr lang="en-US" dirty="0" smtClean="0"/>
              <a:t> (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pitanju</a:t>
            </a:r>
            <a:r>
              <a:rPr lang="en-US" dirty="0" smtClean="0"/>
              <a:t> </a:t>
            </a:r>
            <a:r>
              <a:rPr lang="en-US" dirty="0" err="1" smtClean="0"/>
              <a:t>hrane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57232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/>
          <a:lstStyle/>
          <a:p>
            <a:r>
              <a:rPr lang="sr-Latn-ME" dirty="0" smtClean="0"/>
              <a:t>r</a:t>
            </a:r>
            <a:r>
              <a:rPr lang="en-US" dirty="0" smtClean="0"/>
              <a:t>aw - </a:t>
            </a:r>
            <a:r>
              <a:rPr lang="sr-Latn-ME" dirty="0" smtClean="0"/>
              <a:t>živo</a:t>
            </a:r>
            <a:endParaRPr lang="en-US" dirty="0" smtClean="0"/>
          </a:p>
          <a:p>
            <a:r>
              <a:rPr lang="sr-Latn-ME" dirty="0" smtClean="0"/>
              <a:t>s</a:t>
            </a:r>
            <a:r>
              <a:rPr lang="en-US" dirty="0" smtClean="0"/>
              <a:t>tale - </a:t>
            </a:r>
            <a:r>
              <a:rPr lang="en-US" dirty="0" err="1" smtClean="0"/>
              <a:t>ustajali</a:t>
            </a:r>
            <a:endParaRPr lang="en-US" dirty="0" smtClean="0"/>
          </a:p>
          <a:p>
            <a:r>
              <a:rPr lang="sr-Latn-ME" dirty="0" err="1" smtClean="0"/>
              <a:t>f</a:t>
            </a:r>
            <a:r>
              <a:rPr lang="en-US" dirty="0" err="1" smtClean="0"/>
              <a:t>lavour</a:t>
            </a:r>
            <a:r>
              <a:rPr lang="en-US" dirty="0" smtClean="0"/>
              <a:t> - </a:t>
            </a:r>
            <a:r>
              <a:rPr lang="en-US" dirty="0" err="1" smtClean="0"/>
              <a:t>ukus</a:t>
            </a:r>
            <a:endParaRPr lang="en-US" dirty="0" smtClean="0"/>
          </a:p>
          <a:p>
            <a:r>
              <a:rPr lang="sr-Latn-ME" dirty="0" smtClean="0"/>
              <a:t>b</a:t>
            </a:r>
            <a:r>
              <a:rPr lang="en-US" dirty="0" err="1" smtClean="0"/>
              <a:t>itter</a:t>
            </a:r>
            <a:r>
              <a:rPr lang="en-US" dirty="0" smtClean="0"/>
              <a:t> – </a:t>
            </a:r>
            <a:r>
              <a:rPr lang="en-US" dirty="0" err="1" smtClean="0"/>
              <a:t>gorko</a:t>
            </a:r>
            <a:endParaRPr lang="sr-Latn-ME" dirty="0" smtClean="0"/>
          </a:p>
          <a:p>
            <a:r>
              <a:rPr lang="sr-Latn-ME" dirty="0" smtClean="0"/>
              <a:t>sweet – slatko</a:t>
            </a:r>
          </a:p>
          <a:p>
            <a:r>
              <a:rPr lang="sr-Latn-ME" dirty="0" smtClean="0"/>
              <a:t>salty - slano</a:t>
            </a:r>
            <a:endParaRPr lang="en-US" dirty="0" smtClean="0"/>
          </a:p>
          <a:p>
            <a:r>
              <a:rPr lang="sr-Latn-ME" dirty="0" smtClean="0"/>
              <a:t>t</a:t>
            </a:r>
            <a:r>
              <a:rPr lang="en-US" dirty="0" smtClean="0"/>
              <a:t>o refuse – </a:t>
            </a:r>
            <a:r>
              <a:rPr lang="en-US" dirty="0" err="1" smtClean="0"/>
              <a:t>odbiti</a:t>
            </a:r>
            <a:endParaRPr lang="sr-Latn-ME" dirty="0" smtClean="0"/>
          </a:p>
          <a:p>
            <a:r>
              <a:rPr lang="sr-Latn-ME" sz="2400" dirty="0" smtClean="0"/>
              <a:t>to put someone off – odbiti/odvratiti nekoga od nečega</a:t>
            </a:r>
          </a:p>
          <a:p>
            <a:r>
              <a:rPr lang="sr-Latn-ME" sz="2400" dirty="0" smtClean="0"/>
              <a:t>smelly – smrdljivo, neprijatnog mirisa</a:t>
            </a:r>
          </a:p>
          <a:p>
            <a:endParaRPr lang="sr-Latn-ME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 fontScale="85000" lnSpcReduction="20000"/>
          </a:bodyPr>
          <a:lstStyle/>
          <a:p>
            <a:r>
              <a:rPr lang="sr-Latn-ME" dirty="0" smtClean="0"/>
              <a:t>fried  egg - prženo jaje</a:t>
            </a:r>
          </a:p>
          <a:p>
            <a:r>
              <a:rPr lang="sr-Latn-ME" dirty="0" smtClean="0"/>
              <a:t>greasy – masno</a:t>
            </a:r>
          </a:p>
          <a:p>
            <a:r>
              <a:rPr lang="sr-Latn-ME" dirty="0" smtClean="0"/>
              <a:t>boiled egg – kuvano jaje</a:t>
            </a:r>
          </a:p>
          <a:p>
            <a:r>
              <a:rPr lang="sr-Latn-ME" dirty="0" smtClean="0"/>
              <a:t>scrambled eggs- kajgana</a:t>
            </a:r>
          </a:p>
          <a:p>
            <a:r>
              <a:rPr lang="sr-Latn-ME" dirty="0" smtClean="0"/>
              <a:t>ripe – zrelo</a:t>
            </a:r>
          </a:p>
          <a:p>
            <a:r>
              <a:rPr lang="sr-Latn-ME" dirty="0" smtClean="0"/>
              <a:t>green beans – </a:t>
            </a:r>
          </a:p>
          <a:p>
            <a:r>
              <a:rPr lang="sr-Latn-ME" dirty="0" smtClean="0"/>
              <a:t>cabbage – </a:t>
            </a:r>
          </a:p>
          <a:p>
            <a:r>
              <a:rPr lang="sr-Latn-ME" dirty="0" smtClean="0"/>
              <a:t>Brussels sprouts – prokelj</a:t>
            </a:r>
          </a:p>
          <a:p>
            <a:r>
              <a:rPr lang="sr-Latn-ME" dirty="0" smtClean="0"/>
              <a:t>beetroot - </a:t>
            </a:r>
            <a:r>
              <a:rPr lang="sr-Latn-ME" smtClean="0"/>
              <a:t>cvekla                                                         Brussels sprouts</a:t>
            </a:r>
            <a:endParaRPr lang="sr-Latn-ME" dirty="0" smtClean="0"/>
          </a:p>
          <a:p>
            <a:r>
              <a:rPr lang="sr-Latn-ME" dirty="0" smtClean="0"/>
              <a:t>red pepper – crvena paprika</a:t>
            </a:r>
          </a:p>
          <a:p>
            <a:r>
              <a:rPr lang="sr-Latn-ME" dirty="0" smtClean="0"/>
              <a:t>juicy - sočno</a:t>
            </a:r>
          </a:p>
          <a:p>
            <a:r>
              <a:rPr lang="sr-Latn-ME" dirty="0" smtClean="0"/>
              <a:t>crispy – hrskavo</a:t>
            </a:r>
          </a:p>
          <a:p>
            <a:r>
              <a:rPr lang="sr-Latn-ME" dirty="0" smtClean="0"/>
              <a:t>spicy – začinjeno</a:t>
            </a:r>
          </a:p>
          <a:p>
            <a:r>
              <a:rPr lang="sr-Latn-ME" dirty="0" smtClean="0"/>
              <a:t>mild – blago</a:t>
            </a:r>
          </a:p>
          <a:p>
            <a:r>
              <a:rPr lang="sr-Latn-ME" dirty="0" smtClean="0"/>
              <a:t>prawns – škampi</a:t>
            </a:r>
          </a:p>
          <a:p>
            <a:r>
              <a:rPr lang="sr-Latn-ME" dirty="0" smtClean="0"/>
              <a:t>shellfish – školjke</a:t>
            </a:r>
          </a:p>
          <a:p>
            <a:r>
              <a:rPr lang="sr-Latn-ME" dirty="0" smtClean="0"/>
              <a:t>salmon - losos</a:t>
            </a:r>
          </a:p>
          <a:p>
            <a:endParaRPr lang="en-US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9066" y="4143380"/>
            <a:ext cx="2471075" cy="168789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2925" y="2162969"/>
            <a:ext cx="805815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</TotalTime>
  <Words>110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Fussy eaters</vt:lpstr>
      <vt:lpstr>Vocabulary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Fussy eaters</dc:title>
  <dc:creator>Dell</dc:creator>
  <cp:lastModifiedBy>Dell</cp:lastModifiedBy>
  <cp:revision>5</cp:revision>
  <dcterms:created xsi:type="dcterms:W3CDTF">2021-03-17T11:30:13Z</dcterms:created>
  <dcterms:modified xsi:type="dcterms:W3CDTF">2021-05-04T07:11:08Z</dcterms:modified>
</cp:coreProperties>
</file>