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9"/>
  </p:notesMasterIdLst>
  <p:sldIdLst>
    <p:sldId id="264" r:id="rId2"/>
    <p:sldId id="265" r:id="rId3"/>
    <p:sldId id="272" r:id="rId4"/>
    <p:sldId id="271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11/15/2020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r>
              <a:rPr lang="en-US" sz="4000" b="1" i="1" dirty="0" err="1" smtClean="0"/>
              <a:t>Stilske</a:t>
            </a:r>
            <a:r>
              <a:rPr lang="en-US" sz="4000" b="1" i="1" dirty="0" smtClean="0"/>
              <a:t> </a:t>
            </a:r>
            <a:r>
              <a:rPr lang="sr-Latn-CS" sz="4000" b="1" i="1" dirty="0" smtClean="0"/>
              <a:t>figure</a:t>
            </a:r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590800"/>
            <a:ext cx="6400800" cy="1600200"/>
          </a:xfrm>
        </p:spPr>
        <p:txBody>
          <a:bodyPr>
            <a:normAutofit fontScale="55000" lnSpcReduction="20000"/>
          </a:bodyPr>
          <a:lstStyle/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Domaći </a:t>
            </a:r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zadatak</a:t>
            </a:r>
          </a:p>
          <a:p>
            <a:endParaRPr lang="sr-Latn-CS" sz="4400" i="1" dirty="0" smtClean="0">
              <a:solidFill>
                <a:srgbClr val="FF0000"/>
              </a:solidFill>
              <a:latin typeface="+mj-lt"/>
            </a:endParaRPr>
          </a:p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(na primjeru pjesme ,,Jesenje veče’’ A.G. Matoša)</a:t>
            </a:r>
            <a:endParaRPr lang="en-US" sz="44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5715000"/>
            <a:ext cx="5562600" cy="1006475"/>
          </a:xfrm>
        </p:spPr>
        <p:txBody>
          <a:bodyPr/>
          <a:lstStyle/>
          <a:p>
            <a:r>
              <a:rPr lang="sr-Latn-CS" sz="2000" dirty="0" smtClean="0">
                <a:solidFill>
                  <a:schemeClr val="tx1"/>
                </a:solidFill>
              </a:rPr>
              <a:t>Za odjeljenja: </a:t>
            </a:r>
            <a:r>
              <a:rPr lang="sr-Latn-CS" sz="2000" dirty="0" smtClean="0">
                <a:solidFill>
                  <a:schemeClr val="tx1"/>
                </a:solidFill>
              </a:rPr>
              <a:t>S1A, S1D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6224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Prof. </a:t>
            </a:r>
            <a:r>
              <a:rPr lang="sr-Latn-CS" dirty="0" smtClean="0"/>
              <a:t>Nevenka Roganović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pic>
        <p:nvPicPr>
          <p:cNvPr id="9" name="Picture 8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04800" y="757543"/>
            <a:ext cx="3810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Jeste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ikada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osjećali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osamljeno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drukčije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drugih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kao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vas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okolina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razumije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prihva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a?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Š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mislite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čovjek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svojim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problemima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osjećaj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može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podijeliti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drugima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tiže dupli pun Mesec, najređi astro događaj: Do 19. aprila svi ćemo  žestoko propatiti! - BOBAR Radi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81000"/>
            <a:ext cx="4443442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774757"/>
            <a:ext cx="33528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Sviđa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vam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zašto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Opišite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kakvo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raspoloženje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vlada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utiče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vaš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doživljaj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Obrazložite</a:t>
            </a: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tiže dupli pun Mesec, najređi astro događaj: Do 19. aprila svi ćemo  žestoko propatiti! - BOBAR Radi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762000"/>
            <a:ext cx="4443442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4800" y="218182"/>
            <a:ext cx="33528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ogledajte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strukturu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Koliko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sadrži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Odredite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vrstu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rime.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Kakav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ritam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0"/>
            <a:ext cx="472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28600" y="3463661"/>
            <a:ext cx="3886200" cy="13849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Druga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prvom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čini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zaokruženu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pjesničku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sliku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Kakvu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04800" y="4913824"/>
            <a:ext cx="411480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Potkrijepi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stihovima</a:t>
            </a: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sr-Latn-C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04800" y="117345"/>
            <a:ext cx="3810000" cy="61863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čemu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treća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razlikuje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prethodn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sr-Latn-CS" sz="2400" b="0" i="0" u="none" strike="noStrike" cap="none" normalizeH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dvije?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Kakav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obrt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donosi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posljednji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tercet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Koji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motiv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njemu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ističe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Št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može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predstavljati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Obratite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p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ažnju</a:t>
            </a:r>
            <a:r>
              <a:rPr kumimoji="0" lang="sr-Latn-CS" sz="2400" b="0" i="0" u="none" strike="noStrike" cap="none" normalizeH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odnos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jablana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osjećaj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samoće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Jesenje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veče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nešto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drugo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0"/>
            <a:ext cx="472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28600" y="263982"/>
            <a:ext cx="47244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400" dirty="0" smtClean="0">
                <a:solidFill>
                  <a:srgbClr val="475262"/>
                </a:solidFill>
                <a:latin typeface="Helvetica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pronađite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primjere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sljedeća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stilska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sredstva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epitete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asonancu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personifikaciju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inverziju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aliteraciju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metaforu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poređenje.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 smtClean="0">
              <a:solidFill>
                <a:srgbClr val="475262"/>
              </a:solidFill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Pripremite se da na času analizirate pjesmu i date odgovore na postavljena pitanja.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447800"/>
            <a:ext cx="3505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233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Stilske figure 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56</cp:revision>
  <dcterms:created xsi:type="dcterms:W3CDTF">2006-08-16T00:00:00Z</dcterms:created>
  <dcterms:modified xsi:type="dcterms:W3CDTF">2020-11-15T17:00:41Z</dcterms:modified>
</cp:coreProperties>
</file>