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</p:sldIdLst>
  <p:sldSz cx="18288000" cy="10287000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Bryndan Write" panose="020B0604020202020204" charset="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5" d="100"/>
          <a:sy n="35" d="100"/>
        </p:scale>
        <p:origin x="-691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60.png"/><Relationship Id="rId7" Type="http://schemas.openxmlformats.org/officeDocument/2006/relationships/image" Target="../media/image55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24.png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24712" y="2388143"/>
            <a:ext cx="10638577" cy="4038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000"/>
              </a:lnSpc>
            </a:pPr>
            <a:r>
              <a:rPr lang="en-US" sz="15000" dirty="0">
                <a:solidFill>
                  <a:srgbClr val="2F2325"/>
                </a:solidFill>
                <a:latin typeface="Jingleberry Bold"/>
              </a:rPr>
              <a:t>ENGLISH CLASS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517660" y="7033976"/>
            <a:ext cx="5777806" cy="526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en-US" sz="3200" dirty="0">
                <a:solidFill>
                  <a:srgbClr val="2F2325"/>
                </a:solidFill>
                <a:latin typeface="Bryndan Write Bold"/>
              </a:rPr>
              <a:t>With </a:t>
            </a:r>
            <a:r>
              <a:rPr lang="en-US" sz="3200" dirty="0" smtClean="0">
                <a:solidFill>
                  <a:srgbClr val="2F2325"/>
                </a:solidFill>
                <a:latin typeface="Bryndan Write Bold"/>
              </a:rPr>
              <a:t>Teacher Ana </a:t>
            </a:r>
            <a:endParaRPr lang="en-US" sz="3200" dirty="0">
              <a:solidFill>
                <a:srgbClr val="2F2325"/>
              </a:solidFill>
              <a:latin typeface="Bryndan Write Bold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224320" y="2022206"/>
            <a:ext cx="1286740" cy="185142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6245677" y="836088"/>
            <a:ext cx="2452500" cy="118611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6042975" y="1278865"/>
            <a:ext cx="1931705" cy="103346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4998685" y="8752174"/>
            <a:ext cx="2260615" cy="77991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174547" y="9353550"/>
            <a:ext cx="1096881" cy="129808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722988" y="714012"/>
            <a:ext cx="1773331" cy="213012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16017775" y="5143500"/>
            <a:ext cx="2483050" cy="314808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>
            <a:off x="898988" y="6417771"/>
            <a:ext cx="3035619" cy="33776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23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-8409527">
            <a:off x="17010330" y="164986"/>
            <a:ext cx="901816" cy="106723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7461237" y="9258300"/>
            <a:ext cx="902866" cy="35950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10800000">
            <a:off x="2324662" y="2048935"/>
            <a:ext cx="558826" cy="53647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-493611" y="9263820"/>
            <a:ext cx="1912487" cy="102318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574329" y="759697"/>
            <a:ext cx="1828937" cy="150201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915604">
            <a:off x="10301624" y="9263785"/>
            <a:ext cx="1625619" cy="1627654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-306274">
            <a:off x="17104509" y="3371789"/>
            <a:ext cx="1186763" cy="155386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9" cstate="print"/>
          <a:srcRect l="32346" t="15853" r="20689" b="24878"/>
          <a:stretch>
            <a:fillRect/>
          </a:stretch>
        </p:blipFill>
        <p:spPr>
          <a:xfrm>
            <a:off x="3317368" y="888984"/>
            <a:ext cx="12302543" cy="872882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811576" y="884643"/>
            <a:ext cx="4434524" cy="393463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629332" y="1610084"/>
            <a:ext cx="2226062" cy="248375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 l="17193" t="17902" r="16318" b="22287"/>
          <a:stretch>
            <a:fillRect/>
          </a:stretch>
        </p:blipFill>
        <p:spPr>
          <a:xfrm>
            <a:off x="5718130" y="2851959"/>
            <a:ext cx="12281247" cy="621130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2866637">
            <a:off x="11389315" y="-369655"/>
            <a:ext cx="1028485" cy="121714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603252" y="569316"/>
            <a:ext cx="1655777" cy="127701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516944" y="6618027"/>
            <a:ext cx="528450" cy="89567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-648928">
            <a:off x="12616420" y="7916443"/>
            <a:ext cx="4488501" cy="207032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5859024">
            <a:off x="-2074162" y="8037697"/>
            <a:ext cx="5354828" cy="112451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726260">
            <a:off x="1423628" y="7848385"/>
            <a:ext cx="1243532" cy="218643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-1050519">
            <a:off x="16017873" y="468600"/>
            <a:ext cx="1182093" cy="166785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951036">
            <a:off x="17259300" y="3401510"/>
            <a:ext cx="366677" cy="62148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 cstate="print"/>
          <a:srcRect l="17484" t="21692" r="16318" b="20283"/>
          <a:stretch>
            <a:fillRect/>
          </a:stretch>
        </p:blipFill>
        <p:spPr>
          <a:xfrm>
            <a:off x="2684477" y="1614146"/>
            <a:ext cx="13461019" cy="663379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 l="26154" t="18114" r="30552" b="19760"/>
          <a:stretch>
            <a:fillRect/>
          </a:stretch>
        </p:blipFill>
        <p:spPr>
          <a:xfrm>
            <a:off x="3808098" y="2057400"/>
            <a:ext cx="10200299" cy="82296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3313780" y="204470"/>
            <a:ext cx="11188936" cy="1852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040"/>
              </a:lnSpc>
            </a:pPr>
            <a:r>
              <a:rPr lang="en-US" sz="6400" dirty="0">
                <a:solidFill>
                  <a:srgbClr val="2F2325"/>
                </a:solidFill>
                <a:latin typeface="Jingleberry"/>
              </a:rPr>
              <a:t>C</a:t>
            </a:r>
            <a:r>
              <a:rPr lang="en-US" sz="6400" dirty="0" smtClean="0">
                <a:solidFill>
                  <a:srgbClr val="2F2325"/>
                </a:solidFill>
                <a:latin typeface="Jingleberry"/>
              </a:rPr>
              <a:t>omplete </a:t>
            </a:r>
            <a:r>
              <a:rPr lang="en-US" sz="6400" dirty="0">
                <a:solidFill>
                  <a:srgbClr val="2F2325"/>
                </a:solidFill>
                <a:latin typeface="Jingleberry"/>
              </a:rPr>
              <a:t>the text with words from the box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648928">
            <a:off x="13645120" y="4418844"/>
            <a:ext cx="4488501" cy="207032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2866637">
            <a:off x="11389315" y="-369655"/>
            <a:ext cx="1028485" cy="121714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344914" y="2819564"/>
            <a:ext cx="11598172" cy="231963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028700" y="1028700"/>
            <a:ext cx="2714865" cy="209384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516944" y="6618027"/>
            <a:ext cx="528450" cy="89567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648928">
            <a:off x="13275041" y="7667831"/>
            <a:ext cx="4488501" cy="207032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5859024">
            <a:off x="-2074162" y="8037697"/>
            <a:ext cx="5354828" cy="1124514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5333666" y="5530477"/>
            <a:ext cx="7620669" cy="1010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839"/>
              </a:lnSpc>
            </a:pPr>
            <a:r>
              <a:rPr lang="en-US" sz="5600">
                <a:solidFill>
                  <a:srgbClr val="2F2325"/>
                </a:solidFill>
                <a:latin typeface="Bryndan Write"/>
              </a:rPr>
              <a:t>workbook p 24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480920" y="3123119"/>
            <a:ext cx="11326159" cy="1579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440"/>
              </a:lnSpc>
            </a:pPr>
            <a:r>
              <a:rPr lang="en-US" sz="10400">
                <a:solidFill>
                  <a:srgbClr val="FFF8F3"/>
                </a:solidFill>
                <a:latin typeface="Jingleberry"/>
              </a:rPr>
              <a:t>Hom</a:t>
            </a:r>
            <a:r>
              <a:rPr lang="en-US" sz="10400" u="none">
                <a:solidFill>
                  <a:srgbClr val="FFF8F3"/>
                </a:solidFill>
                <a:latin typeface="Jingleberry"/>
              </a:rPr>
              <a:t>ework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 rot="726260">
            <a:off x="2062711" y="7154721"/>
            <a:ext cx="1243532" cy="218643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 rot="-1050519">
            <a:off x="15512786" y="546379"/>
            <a:ext cx="1842686" cy="259991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951036">
            <a:off x="17259300" y="3401510"/>
            <a:ext cx="366677" cy="62148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23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510247" y="1518527"/>
            <a:ext cx="9278399" cy="10021178"/>
            <a:chOff x="0" y="0"/>
            <a:chExt cx="12371198" cy="13361571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>
            <a:xfrm>
              <a:off x="1367173" y="0"/>
              <a:ext cx="4959107" cy="7863914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>
            <a:xfrm>
              <a:off x="0" y="5803893"/>
              <a:ext cx="12371198" cy="7557677"/>
            </a:xfrm>
            <a:prstGeom prst="rect">
              <a:avLst/>
            </a:prstGeom>
          </p:spPr>
        </p:pic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216302" y="1749105"/>
            <a:ext cx="626962" cy="106264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5870995" y="2280429"/>
            <a:ext cx="392423" cy="66512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 rot="-10800000">
            <a:off x="16831145" y="6344003"/>
            <a:ext cx="945381" cy="90756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6324600" y="2933700"/>
            <a:ext cx="11327356" cy="3583563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6736811" y="2938450"/>
            <a:ext cx="9921261" cy="27685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440"/>
              </a:lnSpc>
            </a:pPr>
            <a:r>
              <a:rPr lang="en-US" sz="8000" dirty="0">
                <a:solidFill>
                  <a:srgbClr val="2F2325"/>
                </a:solidFill>
                <a:latin typeface="Jingleberry"/>
              </a:rPr>
              <a:t>Past</a:t>
            </a:r>
            <a:r>
              <a:rPr lang="en-US" sz="10400" dirty="0">
                <a:solidFill>
                  <a:srgbClr val="2F2325"/>
                </a:solidFill>
                <a:latin typeface="Jingleberry"/>
              </a:rPr>
              <a:t> </a:t>
            </a:r>
            <a:r>
              <a:rPr lang="en-US" sz="8000" dirty="0">
                <a:solidFill>
                  <a:srgbClr val="2F2325"/>
                </a:solidFill>
                <a:latin typeface="Jingleberry"/>
              </a:rPr>
              <a:t>Perfect</a:t>
            </a:r>
            <a:r>
              <a:rPr lang="en-US" sz="10400" dirty="0">
                <a:solidFill>
                  <a:srgbClr val="2F2325"/>
                </a:solidFill>
                <a:latin typeface="Jingleberry"/>
              </a:rPr>
              <a:t> </a:t>
            </a:r>
            <a:r>
              <a:rPr lang="en-US" sz="8000" dirty="0">
                <a:solidFill>
                  <a:srgbClr val="2F2325"/>
                </a:solidFill>
                <a:latin typeface="Jingleberry"/>
              </a:rPr>
              <a:t>Simple</a:t>
            </a:r>
            <a:r>
              <a:rPr lang="en-US" sz="10400" dirty="0">
                <a:solidFill>
                  <a:srgbClr val="2F2325"/>
                </a:solidFill>
                <a:latin typeface="Jingleberry"/>
              </a:rPr>
              <a:t> </a:t>
            </a:r>
            <a:r>
              <a:rPr lang="en-US" sz="7200" dirty="0">
                <a:solidFill>
                  <a:srgbClr val="2F2325"/>
                </a:solidFill>
                <a:latin typeface="Jingleberry"/>
              </a:rPr>
              <a:t>and Continuous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 rot="-3801814">
            <a:off x="14363700" y="-401560"/>
            <a:ext cx="1096881" cy="129808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8768151" y="9691852"/>
            <a:ext cx="5668080" cy="119029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>
            <a:off x="12297783" y="9258300"/>
            <a:ext cx="964135" cy="7222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028700" y="1154198"/>
            <a:ext cx="5033774" cy="797860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562828" y="2817683"/>
            <a:ext cx="3965518" cy="465163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7866688" y="6024910"/>
            <a:ext cx="560188" cy="37787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13060988" y="6024910"/>
            <a:ext cx="560188" cy="37787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/>
          <a:srcRect l="10878" t="3705" r="6943" b="15009"/>
          <a:stretch>
            <a:fillRect/>
          </a:stretch>
        </p:blipFill>
        <p:spPr>
          <a:xfrm>
            <a:off x="6047234" y="1801992"/>
            <a:ext cx="12017161" cy="66830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/>
          <a:srcRect l="10878" t="3705" r="6943" b="15009"/>
          <a:stretch>
            <a:fillRect/>
          </a:stretch>
        </p:blipFill>
        <p:spPr>
          <a:xfrm>
            <a:off x="6270839" y="1801990"/>
            <a:ext cx="12017161" cy="668301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/>
          <a:srcRect l="10878" t="3705" r="6943" b="15009"/>
          <a:stretch>
            <a:fillRect/>
          </a:stretch>
        </p:blipFill>
        <p:spPr>
          <a:xfrm>
            <a:off x="5693229" y="2019300"/>
            <a:ext cx="12017161" cy="66830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23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028700" y="9370833"/>
            <a:ext cx="5668080" cy="119029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361668">
            <a:off x="14476554" y="8255493"/>
            <a:ext cx="3108840" cy="176038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736861" y="9135683"/>
            <a:ext cx="1181119" cy="4703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5431681" y="1052006"/>
            <a:ext cx="834426" cy="141428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6266106" y="2227883"/>
            <a:ext cx="388905" cy="65916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 rot="-1125460">
            <a:off x="964071" y="411730"/>
            <a:ext cx="1406533" cy="231052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>
          <a:xfrm>
            <a:off x="-194206" y="5275066"/>
            <a:ext cx="1648272" cy="2371614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>
          <a:xfrm>
            <a:off x="8860678" y="200536"/>
            <a:ext cx="2214749" cy="764088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>
          <a:xfrm rot="1237742">
            <a:off x="17620453" y="4626024"/>
            <a:ext cx="1096881" cy="129808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 cstate="print"/>
          <a:srcRect l="15293" t="20995" r="9601" b="19412"/>
          <a:stretch>
            <a:fillRect/>
          </a:stretch>
        </p:blipFill>
        <p:spPr>
          <a:xfrm>
            <a:off x="2868383" y="1955120"/>
            <a:ext cx="13162591" cy="587175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EB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2866637">
            <a:off x="-68243" y="5595095"/>
            <a:ext cx="1243081" cy="147110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6432416" y="8347942"/>
            <a:ext cx="1585170" cy="228082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 l="11129" t="13683" r="7201" b="13973"/>
          <a:stretch>
            <a:fillRect/>
          </a:stretch>
        </p:blipFill>
        <p:spPr>
          <a:xfrm>
            <a:off x="2060603" y="1615801"/>
            <a:ext cx="14166794" cy="705539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8123572" y="7609385"/>
            <a:ext cx="8893685" cy="48045"/>
          </a:xfrm>
          <a:prstGeom prst="rect">
            <a:avLst/>
          </a:prstGeom>
          <a:solidFill>
            <a:srgbClr val="2F2325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92713" y="1339924"/>
            <a:ext cx="2106262" cy="312038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028700" y="7512183"/>
            <a:ext cx="1234289" cy="1061488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8123572" y="8433843"/>
            <a:ext cx="8893685" cy="48045"/>
          </a:xfrm>
          <a:prstGeom prst="rect">
            <a:avLst/>
          </a:prstGeom>
          <a:solidFill>
            <a:srgbClr val="2F2325"/>
          </a:solid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 rot="-10800000">
            <a:off x="6581201" y="6045106"/>
            <a:ext cx="889138" cy="76465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>
            <a:off x="4066006" y="1339924"/>
            <a:ext cx="603487" cy="102285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 cstate="print"/>
          <a:srcRect l="7175" t="11050" r="12498" b="19760"/>
          <a:stretch>
            <a:fillRect/>
          </a:stretch>
        </p:blipFill>
        <p:spPr>
          <a:xfrm>
            <a:off x="3787722" y="2362783"/>
            <a:ext cx="14045260" cy="6801703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047095" y="7448247"/>
            <a:ext cx="4193809" cy="1219385"/>
            <a:chOff x="0" y="0"/>
            <a:chExt cx="5591746" cy="1625847"/>
          </a:xfrm>
        </p:grpSpPr>
        <p:sp>
          <p:nvSpPr>
            <p:cNvPr id="3" name="AutoShape 3"/>
            <p:cNvSpPr/>
            <p:nvPr/>
          </p:nvSpPr>
          <p:spPr>
            <a:xfrm>
              <a:off x="0" y="1568465"/>
              <a:ext cx="5591746" cy="57382"/>
            </a:xfrm>
            <a:prstGeom prst="rect">
              <a:avLst/>
            </a:prstGeom>
            <a:solidFill>
              <a:srgbClr val="2F2325"/>
            </a:solidFill>
          </p:spPr>
        </p:sp>
        <p:sp>
          <p:nvSpPr>
            <p:cNvPr id="4" name="AutoShape 4"/>
            <p:cNvSpPr/>
            <p:nvPr/>
          </p:nvSpPr>
          <p:spPr>
            <a:xfrm>
              <a:off x="0" y="0"/>
              <a:ext cx="5591746" cy="57382"/>
            </a:xfrm>
            <a:prstGeom prst="rect">
              <a:avLst/>
            </a:prstGeom>
            <a:solidFill>
              <a:srgbClr val="2F2325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/>
          <a:srcRect l="9952" t="16582" r="47532" b="42319"/>
          <a:stretch>
            <a:fillRect/>
          </a:stretch>
        </p:blipFill>
        <p:spPr>
          <a:xfrm>
            <a:off x="3420661" y="3037136"/>
            <a:ext cx="11446679" cy="6221164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3260249" y="1028700"/>
            <a:ext cx="11188936" cy="15791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440"/>
              </a:lnSpc>
            </a:pPr>
            <a:r>
              <a:rPr lang="en-US" sz="10400">
                <a:solidFill>
                  <a:srgbClr val="2F2325"/>
                </a:solidFill>
                <a:latin typeface="Jingleberry"/>
              </a:rPr>
              <a:t>Remember!</a:t>
            </a:r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1240905" y="7973567"/>
            <a:ext cx="6028489" cy="231343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23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 rot="-979588">
            <a:off x="15224563" y="1488719"/>
            <a:ext cx="2458091" cy="260115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14829971" y="7615004"/>
            <a:ext cx="3168728" cy="121599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2866637">
            <a:off x="12934565" y="5286086"/>
            <a:ext cx="1028485" cy="121714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3534861" y="9258300"/>
            <a:ext cx="834426" cy="141428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16870395" y="6354861"/>
            <a:ext cx="388905" cy="65916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>
          <a:xfrm rot="-8409527">
            <a:off x="15081874" y="638672"/>
            <a:ext cx="659147" cy="78005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 cstate="print"/>
          <a:srcRect l="13696" t="4146" r="6410" b="11921"/>
          <a:stretch>
            <a:fillRect/>
          </a:stretch>
        </p:blipFill>
        <p:spPr>
          <a:xfrm>
            <a:off x="1028700" y="1195667"/>
            <a:ext cx="13650390" cy="806263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/>
          <a:srcRect l="9907" t="33690" r="57061" b="21250"/>
          <a:stretch>
            <a:fillRect/>
          </a:stretch>
        </p:blipFill>
        <p:spPr>
          <a:xfrm>
            <a:off x="202323" y="2537938"/>
            <a:ext cx="8941677" cy="6858045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546754" y="857250"/>
            <a:ext cx="6700505" cy="12104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400"/>
              </a:lnSpc>
            </a:pPr>
            <a:r>
              <a:rPr lang="en-US" sz="7200" dirty="0">
                <a:solidFill>
                  <a:srgbClr val="F4969C"/>
                </a:solidFill>
                <a:latin typeface="Jingleberry Bold"/>
              </a:rPr>
              <a:t>ACTIVITY TIME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22</Words>
  <Application>Microsoft Office PowerPoint</Application>
  <PresentationFormat>Custom</PresentationFormat>
  <Paragraphs>8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Bryndan Write Bold</vt:lpstr>
      <vt:lpstr>Bryndan Write</vt:lpstr>
      <vt:lpstr>Jingleberry Bold</vt:lpstr>
      <vt:lpstr>Jingleberry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Cream and Brown Hand Drawn English Class Education Presentation</dc:title>
  <dc:creator>Elvira</dc:creator>
  <cp:lastModifiedBy>victor penafiel</cp:lastModifiedBy>
  <cp:revision>8</cp:revision>
  <dcterms:created xsi:type="dcterms:W3CDTF">2006-08-16T00:00:00Z</dcterms:created>
  <dcterms:modified xsi:type="dcterms:W3CDTF">2020-09-26T13:08:08Z</dcterms:modified>
  <dc:identifier>DAEIaF3wTHo</dc:identifier>
</cp:coreProperties>
</file>