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8288000" cy="10287000"/>
  <p:notesSz cx="6858000" cy="9144000"/>
  <p:embeddedFontLst>
    <p:embeddedFont>
      <p:font typeface="Jingleberry" panose="02000A03000000000000" charset="0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Bryndan Write" panose="020B0604020202020204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6" d="100"/>
          <a:sy n="56" d="100"/>
        </p:scale>
        <p:origin x="610" y="-10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10" Type="http://schemas.openxmlformats.org/officeDocument/2006/relationships/image" Target="../media/image48.png"/><Relationship Id="rId4" Type="http://schemas.openxmlformats.org/officeDocument/2006/relationships/image" Target="../media/image43.png"/><Relationship Id="rId9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3.jpe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8.png"/><Relationship Id="rId7" Type="http://schemas.openxmlformats.org/officeDocument/2006/relationships/image" Target="../media/image3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28.png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824712" y="2467700"/>
            <a:ext cx="10638577" cy="4038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000"/>
              </a:lnSpc>
            </a:pPr>
            <a:r>
              <a:rPr lang="en-US" sz="15000">
                <a:solidFill>
                  <a:srgbClr val="2F2325"/>
                </a:solidFill>
                <a:latin typeface="Jingleberry Bold"/>
              </a:rPr>
              <a:t>ENGLISH CLASS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6014305" y="6718869"/>
            <a:ext cx="6259390" cy="1253783"/>
            <a:chOff x="0" y="0"/>
            <a:chExt cx="8345853" cy="1671711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/>
            <a:srcRect l="75" r="75"/>
            <a:stretch>
              <a:fillRect/>
            </a:stretch>
          </p:blipFill>
          <p:spPr>
            <a:xfrm>
              <a:off x="0" y="0"/>
              <a:ext cx="8345853" cy="1671711"/>
            </a:xfrm>
            <a:prstGeom prst="rect">
              <a:avLst/>
            </a:prstGeom>
          </p:spPr>
        </p:pic>
        <p:sp>
          <p:nvSpPr>
            <p:cNvPr id="5" name="TextBox 5"/>
            <p:cNvSpPr txBox="1"/>
            <p:nvPr/>
          </p:nvSpPr>
          <p:spPr>
            <a:xfrm>
              <a:off x="321056" y="418872"/>
              <a:ext cx="7703741" cy="7387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80"/>
                </a:lnSpc>
              </a:pPr>
              <a:r>
                <a:rPr lang="en-US" sz="3200">
                  <a:solidFill>
                    <a:srgbClr val="2F2325"/>
                  </a:solidFill>
                  <a:latin typeface="Bryndan Write Bold"/>
                </a:rPr>
                <a:t>With Teacher ELida</a:t>
              </a:r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224320" y="2022206"/>
            <a:ext cx="1286740" cy="185142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245677" y="836088"/>
            <a:ext cx="2452500" cy="118611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6042975" y="1278865"/>
            <a:ext cx="1931705" cy="103346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4998685" y="8752174"/>
            <a:ext cx="2260615" cy="77991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74547" y="9353550"/>
            <a:ext cx="1096881" cy="129808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722988" y="714012"/>
            <a:ext cx="1773331" cy="213012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6017775" y="5143500"/>
            <a:ext cx="2483050" cy="314808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898988" y="6417771"/>
            <a:ext cx="3035619" cy="33776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23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8409527">
            <a:off x="17010330" y="164986"/>
            <a:ext cx="901816" cy="106723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7461237" y="9258300"/>
            <a:ext cx="902866" cy="35950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10800000">
            <a:off x="2324662" y="2048935"/>
            <a:ext cx="558826" cy="53647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-493611" y="9263820"/>
            <a:ext cx="1912487" cy="102318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574329" y="759697"/>
            <a:ext cx="1828937" cy="150201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915604">
            <a:off x="10301624" y="9263785"/>
            <a:ext cx="1625619" cy="162765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 rot="-306274">
            <a:off x="17104509" y="3371789"/>
            <a:ext cx="1186763" cy="155386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/>
          <a:srcRect l="2858" t="64563" r="28771" b="9095"/>
          <a:stretch>
            <a:fillRect/>
          </a:stretch>
        </p:blipFill>
        <p:spPr>
          <a:xfrm>
            <a:off x="3747495" y="759697"/>
            <a:ext cx="12737175" cy="298112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/>
          <a:srcRect t="29097"/>
          <a:stretch>
            <a:fillRect/>
          </a:stretch>
        </p:blipFill>
        <p:spPr>
          <a:xfrm>
            <a:off x="2324662" y="3964036"/>
            <a:ext cx="14448489" cy="58137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2866637">
            <a:off x="11389315" y="-369655"/>
            <a:ext cx="1028485" cy="121714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344914" y="2819564"/>
            <a:ext cx="11598172" cy="231963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28700" y="1028700"/>
            <a:ext cx="2714865" cy="209384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516944" y="6618027"/>
            <a:ext cx="528450" cy="89567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-648928">
            <a:off x="13275041" y="7667831"/>
            <a:ext cx="4488501" cy="207032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-5859024">
            <a:off x="-2074162" y="8037697"/>
            <a:ext cx="5354828" cy="1124514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3480920" y="3123119"/>
            <a:ext cx="11326159" cy="1582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1440"/>
              </a:lnSpc>
            </a:pPr>
            <a:r>
              <a:rPr lang="en-US" sz="10400" dirty="0">
                <a:solidFill>
                  <a:srgbClr val="FFF8F3"/>
                </a:solidFill>
                <a:latin typeface="Jingleberry"/>
              </a:rPr>
              <a:t>Activity Time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 rot="726260">
            <a:off x="2062711" y="7154721"/>
            <a:ext cx="1243532" cy="218643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 rot="-1050519">
            <a:off x="15512786" y="546379"/>
            <a:ext cx="1842686" cy="259991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951036">
            <a:off x="17259300" y="3401510"/>
            <a:ext cx="366677" cy="6214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23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10247" y="1518527"/>
            <a:ext cx="9278399" cy="10021178"/>
            <a:chOff x="0" y="0"/>
            <a:chExt cx="12371198" cy="13361571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1367173" y="0"/>
              <a:ext cx="4959107" cy="7863914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0" y="5803893"/>
              <a:ext cx="12371198" cy="7557677"/>
            </a:xfrm>
            <a:prstGeom prst="rect">
              <a:avLst/>
            </a:prstGeom>
          </p:spPr>
        </p:pic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216302" y="1749105"/>
            <a:ext cx="626962" cy="106264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870995" y="2280429"/>
            <a:ext cx="392423" cy="66512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10800000">
            <a:off x="16831145" y="6344003"/>
            <a:ext cx="945381" cy="90756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6224264" y="2945553"/>
            <a:ext cx="11327356" cy="3583563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6736811" y="3660564"/>
            <a:ext cx="9921261" cy="1582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1440"/>
              </a:lnSpc>
            </a:pPr>
            <a:r>
              <a:rPr lang="en-US" sz="10400" dirty="0">
                <a:solidFill>
                  <a:srgbClr val="2F2325"/>
                </a:solidFill>
                <a:latin typeface="Jingleberry"/>
              </a:rPr>
              <a:t>Report Writing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-3801814">
            <a:off x="14363700" y="-401560"/>
            <a:ext cx="1096881" cy="129808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8768151" y="9691852"/>
            <a:ext cx="5668080" cy="119029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2297783" y="9258300"/>
            <a:ext cx="964135" cy="7222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CB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847725"/>
            <a:ext cx="7822157" cy="1644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2480"/>
              </a:lnSpc>
            </a:pPr>
            <a:r>
              <a:rPr lang="en-US" sz="9600" dirty="0">
                <a:solidFill>
                  <a:srgbClr val="2F2325"/>
                </a:solidFill>
                <a:latin typeface="Jingleberry Bold"/>
              </a:rPr>
              <a:t>REPORT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336490" y="914400"/>
            <a:ext cx="6922810" cy="4503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5040"/>
              </a:lnSpc>
            </a:pPr>
            <a:r>
              <a:rPr lang="en-US" sz="3600" spc="107" dirty="0">
                <a:solidFill>
                  <a:srgbClr val="2F2325"/>
                </a:solidFill>
                <a:latin typeface="Bryndan Write"/>
              </a:rPr>
              <a:t>Reports provide factual information about an object, topic or event. They are </a:t>
            </a:r>
            <a:r>
              <a:rPr lang="en-US" sz="3600" spc="107" dirty="0" smtClean="0">
                <a:solidFill>
                  <a:srgbClr val="2F2325"/>
                </a:solidFill>
                <a:latin typeface="Bryndan Write"/>
              </a:rPr>
              <a:t>generally </a:t>
            </a:r>
            <a:r>
              <a:rPr lang="en-US" sz="3600" spc="107" dirty="0">
                <a:solidFill>
                  <a:srgbClr val="2F2325"/>
                </a:solidFill>
                <a:latin typeface="Bryndan Write"/>
              </a:rPr>
              <a:t>used to inform and explain. THINK: WHO, WHAT,WHERE, WHEN, WHY and HOW. 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116103" y="5774304"/>
            <a:ext cx="3143197" cy="295460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753635" y="5774304"/>
            <a:ext cx="3143197" cy="295460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28700" y="5774304"/>
            <a:ext cx="3143197" cy="295460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391168" y="5774304"/>
            <a:ext cx="3143197" cy="295460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960265" y="5143500"/>
            <a:ext cx="841873" cy="93541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4930" y="9949418"/>
            <a:ext cx="6751632" cy="67516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687501" y="6338809"/>
            <a:ext cx="1825595" cy="182559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4774904" y="6338809"/>
            <a:ext cx="1825595" cy="182559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0412436" y="6338809"/>
            <a:ext cx="1825595" cy="182559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903765" y="6338809"/>
            <a:ext cx="1825595" cy="18255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866688" y="1077998"/>
            <a:ext cx="9337579" cy="8351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80"/>
              </a:lnSpc>
            </a:pPr>
            <a:r>
              <a:rPr lang="en-US" sz="3600" dirty="0">
                <a:solidFill>
                  <a:srgbClr val="F4969C"/>
                </a:solidFill>
                <a:latin typeface="Jingleberry Bold"/>
              </a:rPr>
              <a:t>HEADING: EXPLAIN EXACTLY WHAT THE REPORT IS ABOUT(WRITE A TITLE THAT SHOWS WHAT THE REPORT IS ABOUT)</a:t>
            </a:r>
          </a:p>
          <a:p>
            <a:pPr>
              <a:lnSpc>
                <a:spcPts val="4680"/>
              </a:lnSpc>
            </a:pPr>
            <a:r>
              <a:rPr lang="en-US" sz="3600" dirty="0">
                <a:solidFill>
                  <a:srgbClr val="F4969C"/>
                </a:solidFill>
                <a:latin typeface="Jingleberry Bold"/>
              </a:rPr>
              <a:t>AIMS: PURPOSE AND AIMS (CLEARLY EXPLAIN THE PURPOSE AND AIMS OF THE REPORT; STATE REPORT'S AIMS IN THE INTRODUCTION)</a:t>
            </a:r>
          </a:p>
          <a:p>
            <a:pPr>
              <a:lnSpc>
                <a:spcPts val="4680"/>
              </a:lnSpc>
            </a:pPr>
            <a:r>
              <a:rPr lang="en-US" sz="3600" dirty="0">
                <a:solidFill>
                  <a:srgbClr val="F4969C"/>
                </a:solidFill>
                <a:latin typeface="Jingleberry Bold"/>
              </a:rPr>
              <a:t>SUBHEADINGS: DIVIDE THE REPORT INTO CLEAR PARAGRAPHS WITH SUBHEADINGS, USE A NEW PARAGRAPH FOR EACH NEW POINT. </a:t>
            </a:r>
          </a:p>
          <a:p>
            <a:pPr>
              <a:lnSpc>
                <a:spcPts val="4680"/>
              </a:lnSpc>
            </a:pPr>
            <a:r>
              <a:rPr lang="en-US" sz="3600" dirty="0">
                <a:solidFill>
                  <a:srgbClr val="F4969C"/>
                </a:solidFill>
                <a:latin typeface="Jingleberry Bold"/>
              </a:rPr>
              <a:t>CONCLUSION: CONCLUDE YOUR REPORT WITH CLEAR RECOMMENDATIONSTHAT ARE A DIRECT REASULT OF THE RESEARCH</a:t>
            </a:r>
          </a:p>
          <a:p>
            <a:pPr>
              <a:lnSpc>
                <a:spcPts val="4680"/>
              </a:lnSpc>
            </a:pPr>
            <a:r>
              <a:rPr lang="en-US" sz="3600" dirty="0">
                <a:solidFill>
                  <a:srgbClr val="F4969C"/>
                </a:solidFill>
                <a:latin typeface="Jingleberry Bold"/>
              </a:rPr>
              <a:t>USE FORMAL LANGUAGE  </a:t>
            </a:r>
          </a:p>
          <a:p>
            <a:pPr marL="0" lvl="0" indent="0" algn="l">
              <a:lnSpc>
                <a:spcPts val="4680"/>
              </a:lnSpc>
            </a:pPr>
            <a:endParaRPr lang="en-US" sz="3600" dirty="0">
              <a:solidFill>
                <a:srgbClr val="F4969C"/>
              </a:solidFill>
              <a:latin typeface="Jingleberry Bold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28700" y="1154198"/>
            <a:ext cx="5033774" cy="797860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62828" y="2817683"/>
            <a:ext cx="3965518" cy="46516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23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28700" y="9370833"/>
            <a:ext cx="5668080" cy="119029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361668">
            <a:off x="14066625" y="7485583"/>
            <a:ext cx="3108840" cy="17603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736861" y="9135683"/>
            <a:ext cx="1181119" cy="4703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5431681" y="1052006"/>
            <a:ext cx="834426" cy="141428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6266106" y="2227883"/>
            <a:ext cx="388905" cy="65916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-1125460">
            <a:off x="1362841" y="1193487"/>
            <a:ext cx="1406533" cy="231052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-194206" y="5275066"/>
            <a:ext cx="1648272" cy="237161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8860678" y="200536"/>
            <a:ext cx="2214749" cy="76408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 rot="1237742">
            <a:off x="17620453" y="4626024"/>
            <a:ext cx="1096881" cy="129808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/>
          <a:srcRect l="2023" t="712" r="1691" b="76648"/>
          <a:stretch>
            <a:fillRect/>
          </a:stretch>
        </p:blipFill>
        <p:spPr>
          <a:xfrm>
            <a:off x="3199903" y="1938721"/>
            <a:ext cx="11682967" cy="57079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757902" y="323753"/>
            <a:ext cx="2530098" cy="260164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t="22753" b="45612"/>
          <a:stretch>
            <a:fillRect/>
          </a:stretch>
        </p:blipFill>
        <p:spPr>
          <a:xfrm>
            <a:off x="1520033" y="850185"/>
            <a:ext cx="13062981" cy="85866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EB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2866637">
            <a:off x="-68243" y="5595095"/>
            <a:ext cx="1243081" cy="147110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432416" y="8347942"/>
            <a:ext cx="1585170" cy="228082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 t="52659" b="16628"/>
          <a:stretch>
            <a:fillRect/>
          </a:stretch>
        </p:blipFill>
        <p:spPr>
          <a:xfrm>
            <a:off x="2939583" y="1028700"/>
            <a:ext cx="12996077" cy="8293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8123572" y="7609385"/>
            <a:ext cx="8893685" cy="48045"/>
          </a:xfrm>
          <a:prstGeom prst="rect">
            <a:avLst/>
          </a:prstGeom>
          <a:solidFill>
            <a:srgbClr val="2F2325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10800000">
            <a:off x="6581201" y="6045106"/>
            <a:ext cx="889138" cy="76465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t="23594" b="21477"/>
          <a:stretch>
            <a:fillRect/>
          </a:stretch>
        </p:blipFill>
        <p:spPr>
          <a:xfrm>
            <a:off x="867852" y="2999487"/>
            <a:ext cx="16975532" cy="4930203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8123572" y="952500"/>
            <a:ext cx="8945228" cy="1582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11440"/>
              </a:lnSpc>
            </a:pPr>
            <a:r>
              <a:rPr lang="en-US" sz="10399" dirty="0">
                <a:solidFill>
                  <a:srgbClr val="F4969C"/>
                </a:solidFill>
                <a:latin typeface="Jingleberry"/>
              </a:rPr>
              <a:t>useful phrases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23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979588">
            <a:off x="14685332" y="3000450"/>
            <a:ext cx="2458091" cy="260115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230811" y="6944867"/>
            <a:ext cx="6028489" cy="231343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2866637">
            <a:off x="12934565" y="5286086"/>
            <a:ext cx="1028485" cy="121714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3534861" y="9258300"/>
            <a:ext cx="834426" cy="141428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6870395" y="6354861"/>
            <a:ext cx="388905" cy="65916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0824187" y="-730124"/>
            <a:ext cx="3127887" cy="462534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8409527">
            <a:off x="15081874" y="638672"/>
            <a:ext cx="659147" cy="78005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rcRect t="76585" r="50022" b="1344"/>
          <a:stretch>
            <a:fillRect/>
          </a:stretch>
        </p:blipFill>
        <p:spPr>
          <a:xfrm>
            <a:off x="499265" y="1028700"/>
            <a:ext cx="9239474" cy="215733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rcRect r="33299" b="36863"/>
          <a:stretch>
            <a:fillRect/>
          </a:stretch>
        </p:blipFill>
        <p:spPr>
          <a:xfrm>
            <a:off x="242731" y="4301027"/>
            <a:ext cx="9496008" cy="54605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125</Words>
  <Application>Microsoft Office PowerPoint</Application>
  <PresentationFormat>Custom</PresentationFormat>
  <Paragraphs>12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Bryndan Write Bold</vt:lpstr>
      <vt:lpstr>Jingleberry</vt:lpstr>
      <vt:lpstr>Jingleberry Bold</vt:lpstr>
      <vt:lpstr>Calibri</vt:lpstr>
      <vt:lpstr>Arial</vt:lpstr>
      <vt:lpstr>Bryndan Write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With Teacher ELida</dc:title>
  <dc:creator>Korisnik</dc:creator>
  <cp:lastModifiedBy>Elida Rastoder</cp:lastModifiedBy>
  <cp:revision>2</cp:revision>
  <dcterms:created xsi:type="dcterms:W3CDTF">2006-08-16T00:00:00Z</dcterms:created>
  <dcterms:modified xsi:type="dcterms:W3CDTF">2020-10-14T20:04:59Z</dcterms:modified>
  <dc:identifier>DAEKfe8f5to</dc:identifier>
</cp:coreProperties>
</file>