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1.xml" ContentType="application/vnd.openxmlformats-officedocument.presentationml.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67" r:id="rId5"/>
    <p:sldId id="269" r:id="rId6"/>
    <p:sldId id="268" r:id="rId7"/>
    <p:sldId id="274" r:id="rId8"/>
    <p:sldId id="271" r:id="rId9"/>
    <p:sldId id="273" r:id="rId10"/>
    <p:sldId id="275" r:id="rId11"/>
    <p:sldId id="277" r:id="rId12"/>
    <p:sldId id="285" r:id="rId13"/>
    <p:sldId id="280" r:id="rId14"/>
    <p:sldId id="278" r:id="rId15"/>
    <p:sldId id="283" r:id="rId16"/>
    <p:sldId id="282" r:id="rId17"/>
    <p:sldId id="284" r:id="rId18"/>
    <p:sldId id="286" r:id="rId19"/>
    <p:sldId id="287" r:id="rId20"/>
    <p:sldId id="281" r:id="rId21"/>
    <p:sldId id="288" r:id="rId22"/>
    <p:sldId id="28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GMax" initials="I" lastIdx="2" clrIdx="0">
    <p:extLst>
      <p:ext uri="{19B8F6BF-5375-455C-9EA6-DF929625EA0E}">
        <p15:presenceInfo xmlns:p15="http://schemas.microsoft.com/office/powerpoint/2012/main" xmlns="" userId="IGMax"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0" autoAdjust="0"/>
    <p:restoredTop sz="94660"/>
  </p:normalViewPr>
  <p:slideViewPr>
    <p:cSldViewPr snapToGrid="0">
      <p:cViewPr>
        <p:scale>
          <a:sx n="76" d="100"/>
          <a:sy n="76" d="100"/>
        </p:scale>
        <p:origin x="-9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17T20:48:50.948" idx="1">
    <p:pos x="7152" y="1150"/>
    <p:text/>
    <p:extLst>
      <p:ext uri="{C676402C-5697-4E1C-873F-D02D1690AC5C}">
        <p15:threadingInfo xmlns:p15="http://schemas.microsoft.com/office/powerpoint/2012/main" xmlns="" timeZoneBias="-60"/>
      </p:ext>
    </p:extLst>
  </p:cm>
  <p:cm authorId="1" dt="2020-03-18T11:33:29.407" idx="2">
    <p:pos x="7248" y="1246"/>
    <p:text/>
    <p:extLst>
      <p:ext uri="{C676402C-5697-4E1C-873F-D02D1690AC5C}">
        <p15:threadingInfo xmlns:p15="http://schemas.microsoft.com/office/powerpoint/2012/main" xmlns="" timeZoneBias="-6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abc.amarilisonline.com/st-george-zastitnik-engleske-legenda-o-svetom-dordu/" TargetMode="External"/><Relationship Id="rId1" Type="http://schemas.openxmlformats.org/officeDocument/2006/relationships/image" Target="../media/image3.jpg"/><Relationship Id="rId6" Type="http://schemas.openxmlformats.org/officeDocument/2006/relationships/hyperlink" Target="https://pulse.rs/kako-vam-drago-vilijam-sekspir/" TargetMode="External"/><Relationship Id="rId5" Type="http://schemas.openxmlformats.org/officeDocument/2006/relationships/image" Target="../media/image5.jpg"/><Relationship Id="rId4" Type="http://schemas.openxmlformats.org/officeDocument/2006/relationships/hyperlink" Target="http://flickr.com/photos/johnwakley/2288048641" TargetMode="External"/></Relationships>
</file>

<file path=ppt/diagrams/_rels/data5.xml.rels><?xml version="1.0" encoding="UTF-8" standalone="yes"?>
<Relationships xmlns="http://schemas.openxmlformats.org/package/2006/relationships"><Relationship Id="rId8" Type="http://schemas.openxmlformats.org/officeDocument/2006/relationships/hyperlink" Target="http://movies.stackexchange.com/questions/23647/whose-portrait-hangs-on-the-wall-in-the-movie-the-godfather-part-i" TargetMode="External"/><Relationship Id="rId3" Type="http://schemas.openxmlformats.org/officeDocument/2006/relationships/image" Target="../media/image11.jpg"/><Relationship Id="rId7" Type="http://schemas.openxmlformats.org/officeDocument/2006/relationships/image" Target="../media/image13.jpg"/><Relationship Id="rId2" Type="http://schemas.openxmlformats.org/officeDocument/2006/relationships/hyperlink" Target="https://thewandrinstar.wordpress.com/2015/03/11/mel-gibson-e-os-25-anos-de-hamlet-o-resto-e-silencio/" TargetMode="External"/><Relationship Id="rId1" Type="http://schemas.openxmlformats.org/officeDocument/2006/relationships/image" Target="../media/image10.jpeg"/><Relationship Id="rId6" Type="http://schemas.openxmlformats.org/officeDocument/2006/relationships/hyperlink" Target="http://pulse.rs/hamlet/" TargetMode="External"/><Relationship Id="rId5" Type="http://schemas.openxmlformats.org/officeDocument/2006/relationships/image" Target="../media/image12.jpg"/><Relationship Id="rId4" Type="http://schemas.openxmlformats.org/officeDocument/2006/relationships/hyperlink" Target="https://hr.wikipedia.org/wiki/Berta_Holandska" TargetMode="External"/></Relationships>
</file>

<file path=ppt/diagrams/_rels/data6.xml.rels><?xml version="1.0" encoding="UTF-8" standalone="yes"?>
<Relationships xmlns="http://schemas.openxmlformats.org/package/2006/relationships"><Relationship Id="rId8" Type="http://schemas.openxmlformats.org/officeDocument/2006/relationships/hyperlink" Target="https://en.wikipedia.org/wiki/Cultural_references_to_Hamlet" TargetMode="External"/><Relationship Id="rId3" Type="http://schemas.openxmlformats.org/officeDocument/2006/relationships/image" Target="../media/image16.jpg"/><Relationship Id="rId7" Type="http://schemas.openxmlformats.org/officeDocument/2006/relationships/image" Target="../media/image18.jpg"/><Relationship Id="rId2" Type="http://schemas.openxmlformats.org/officeDocument/2006/relationships/hyperlink" Target="https://en.wikipedia.org/wiki/Polonius" TargetMode="External"/><Relationship Id="rId1" Type="http://schemas.openxmlformats.org/officeDocument/2006/relationships/image" Target="../media/image15.jpg"/><Relationship Id="rId6" Type="http://schemas.openxmlformats.org/officeDocument/2006/relationships/hyperlink" Target="http://flickr.com/photos/ice5nake/171671873" TargetMode="External"/><Relationship Id="rId5" Type="http://schemas.openxmlformats.org/officeDocument/2006/relationships/image" Target="../media/image17.jpg"/><Relationship Id="rId4" Type="http://schemas.openxmlformats.org/officeDocument/2006/relationships/hyperlink" Target="https://hiperboreja.blogspot.com/2015/10/ofelija-na-slikarskom-platnu.html"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abc.amarilisonline.com/st-george-zastitnik-engleske-legenda-o-svetom-dordu/" TargetMode="External"/><Relationship Id="rId1" Type="http://schemas.openxmlformats.org/officeDocument/2006/relationships/image" Target="../media/image3.jpg"/><Relationship Id="rId6" Type="http://schemas.openxmlformats.org/officeDocument/2006/relationships/hyperlink" Target="https://pulse.rs/kako-vam-drago-vilijam-sekspir/" TargetMode="External"/><Relationship Id="rId5" Type="http://schemas.openxmlformats.org/officeDocument/2006/relationships/image" Target="../media/image5.jpg"/><Relationship Id="rId4" Type="http://schemas.openxmlformats.org/officeDocument/2006/relationships/hyperlink" Target="http://flickr.com/photos/johnwakley/2288048641" TargetMode="External"/></Relationships>
</file>

<file path=ppt/diagrams/_rels/drawing5.xml.rels><?xml version="1.0" encoding="UTF-8" standalone="yes"?>
<Relationships xmlns="http://schemas.openxmlformats.org/package/2006/relationships"><Relationship Id="rId8" Type="http://schemas.openxmlformats.org/officeDocument/2006/relationships/hyperlink" Target="http://movies.stackexchange.com/questions/23647/whose-portrait-hangs-on-the-wall-in-the-movie-the-godfather-part-i" TargetMode="External"/><Relationship Id="rId3" Type="http://schemas.openxmlformats.org/officeDocument/2006/relationships/image" Target="../media/image11.jpg"/><Relationship Id="rId7" Type="http://schemas.openxmlformats.org/officeDocument/2006/relationships/image" Target="../media/image13.jpg"/><Relationship Id="rId2" Type="http://schemas.openxmlformats.org/officeDocument/2006/relationships/hyperlink" Target="https://thewandrinstar.wordpress.com/2015/03/11/mel-gibson-e-os-25-anos-de-hamlet-o-resto-e-silencio/" TargetMode="External"/><Relationship Id="rId1" Type="http://schemas.openxmlformats.org/officeDocument/2006/relationships/image" Target="../media/image10.jpeg"/><Relationship Id="rId6" Type="http://schemas.openxmlformats.org/officeDocument/2006/relationships/hyperlink" Target="http://pulse.rs/hamlet/" TargetMode="External"/><Relationship Id="rId5" Type="http://schemas.openxmlformats.org/officeDocument/2006/relationships/image" Target="../media/image12.jpg"/><Relationship Id="rId4" Type="http://schemas.openxmlformats.org/officeDocument/2006/relationships/hyperlink" Target="https://hr.wikipedia.org/wiki/Berta_Holandska" TargetMode="External"/></Relationships>
</file>

<file path=ppt/diagrams/_rels/drawing6.xml.rels><?xml version="1.0" encoding="UTF-8" standalone="yes"?>
<Relationships xmlns="http://schemas.openxmlformats.org/package/2006/relationships"><Relationship Id="rId8" Type="http://schemas.openxmlformats.org/officeDocument/2006/relationships/hyperlink" Target="https://en.wikipedia.org/wiki/Cultural_references_to_Hamlet" TargetMode="External"/><Relationship Id="rId3" Type="http://schemas.openxmlformats.org/officeDocument/2006/relationships/image" Target="../media/image16.jpg"/><Relationship Id="rId7" Type="http://schemas.openxmlformats.org/officeDocument/2006/relationships/image" Target="../media/image18.jpg"/><Relationship Id="rId2" Type="http://schemas.openxmlformats.org/officeDocument/2006/relationships/hyperlink" Target="https://en.wikipedia.org/wiki/Polonius" TargetMode="External"/><Relationship Id="rId1" Type="http://schemas.openxmlformats.org/officeDocument/2006/relationships/image" Target="../media/image15.jpg"/><Relationship Id="rId6" Type="http://schemas.openxmlformats.org/officeDocument/2006/relationships/hyperlink" Target="http://flickr.com/photos/ice5nake/171671873" TargetMode="External"/><Relationship Id="rId5" Type="http://schemas.openxmlformats.org/officeDocument/2006/relationships/image" Target="../media/image17.jpg"/><Relationship Id="rId4" Type="http://schemas.openxmlformats.org/officeDocument/2006/relationships/hyperlink" Target="https://hiperboreja.blogspot.com/2015/10/ofelija-na-slikarskom-platnu.html"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C17ADD-4AD8-41B9-86EB-7A2328E4759E}"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F84D2E0E-8FE5-4525-9D45-4FF8291E763C}">
      <dgm:prSet custT="1"/>
      <dgm:spPr/>
      <dgm:t>
        <a:bodyPr/>
        <a:lstStyle/>
        <a:p>
          <a:r>
            <a:rPr lang="sr-Latn-ME" sz="7200" dirty="0">
              <a:solidFill>
                <a:schemeClr val="accent6">
                  <a:lumMod val="75000"/>
                </a:schemeClr>
              </a:solidFill>
            </a:rPr>
            <a:t>Vilijam Šekspir </a:t>
          </a:r>
          <a:endParaRPr lang="en-US" sz="7200" dirty="0">
            <a:solidFill>
              <a:schemeClr val="accent6">
                <a:lumMod val="75000"/>
              </a:schemeClr>
            </a:solidFill>
          </a:endParaRPr>
        </a:p>
      </dgm:t>
    </dgm:pt>
    <dgm:pt modelId="{F7A1D6B3-622A-45CA-8E64-AD800EFB0A96}" type="parTrans" cxnId="{A684A8F9-8D54-4D5C-A092-69CB0E1418AA}">
      <dgm:prSet/>
      <dgm:spPr/>
      <dgm:t>
        <a:bodyPr/>
        <a:lstStyle/>
        <a:p>
          <a:endParaRPr lang="en-US"/>
        </a:p>
      </dgm:t>
    </dgm:pt>
    <dgm:pt modelId="{FC4FF361-A2D3-47DE-8EAE-4AA1E5F15267}" type="sibTrans" cxnId="{A684A8F9-8D54-4D5C-A092-69CB0E1418AA}">
      <dgm:prSet/>
      <dgm:spPr/>
      <dgm:t>
        <a:bodyPr/>
        <a:lstStyle/>
        <a:p>
          <a:endParaRPr lang="en-US"/>
        </a:p>
      </dgm:t>
    </dgm:pt>
    <dgm:pt modelId="{51E68BA3-4DB4-4EA0-B6B1-B749F6297C19}" type="pres">
      <dgm:prSet presAssocID="{FEC17ADD-4AD8-41B9-86EB-7A2328E4759E}" presName="linear" presStyleCnt="0">
        <dgm:presLayoutVars>
          <dgm:animLvl val="lvl"/>
          <dgm:resizeHandles val="exact"/>
        </dgm:presLayoutVars>
      </dgm:prSet>
      <dgm:spPr/>
      <dgm:t>
        <a:bodyPr/>
        <a:lstStyle/>
        <a:p>
          <a:endParaRPr lang="en-US"/>
        </a:p>
      </dgm:t>
    </dgm:pt>
    <dgm:pt modelId="{5746BFC0-4B4C-46EB-BD29-3E8197E7CE10}" type="pres">
      <dgm:prSet presAssocID="{F84D2E0E-8FE5-4525-9D45-4FF8291E763C}" presName="parentText" presStyleLbl="node1" presStyleIdx="0" presStyleCnt="1">
        <dgm:presLayoutVars>
          <dgm:chMax val="0"/>
          <dgm:bulletEnabled val="1"/>
        </dgm:presLayoutVars>
      </dgm:prSet>
      <dgm:spPr/>
      <dgm:t>
        <a:bodyPr/>
        <a:lstStyle/>
        <a:p>
          <a:endParaRPr lang="en-US"/>
        </a:p>
      </dgm:t>
    </dgm:pt>
  </dgm:ptLst>
  <dgm:cxnLst>
    <dgm:cxn modelId="{A684A8F9-8D54-4D5C-A092-69CB0E1418AA}" srcId="{FEC17ADD-4AD8-41B9-86EB-7A2328E4759E}" destId="{F84D2E0E-8FE5-4525-9D45-4FF8291E763C}" srcOrd="0" destOrd="0" parTransId="{F7A1D6B3-622A-45CA-8E64-AD800EFB0A96}" sibTransId="{FC4FF361-A2D3-47DE-8EAE-4AA1E5F15267}"/>
    <dgm:cxn modelId="{CD5DA706-FF15-4277-919F-674623EACB5E}" type="presOf" srcId="{F84D2E0E-8FE5-4525-9D45-4FF8291E763C}" destId="{5746BFC0-4B4C-46EB-BD29-3E8197E7CE10}" srcOrd="0" destOrd="0" presId="urn:microsoft.com/office/officeart/2005/8/layout/vList2"/>
    <dgm:cxn modelId="{164B65A2-6FCB-4299-9127-6865F6A81396}" type="presOf" srcId="{FEC17ADD-4AD8-41B9-86EB-7A2328E4759E}" destId="{51E68BA3-4DB4-4EA0-B6B1-B749F6297C19}" srcOrd="0" destOrd="0" presId="urn:microsoft.com/office/officeart/2005/8/layout/vList2"/>
    <dgm:cxn modelId="{A91258D0-4891-41ED-9DA1-4BA9E18987E6}" type="presParOf" srcId="{51E68BA3-4DB4-4EA0-B6B1-B749F6297C19}" destId="{5746BFC0-4B4C-46EB-BD29-3E8197E7CE10}"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56AE40-157F-44C5-8117-F956C83800B7}"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8DACEB64-5B13-4659-BFC7-CAF2F65A0A88}">
      <dgm:prSet/>
      <dgm:spPr>
        <a:solidFill>
          <a:schemeClr val="accent2">
            <a:lumMod val="60000"/>
            <a:lumOff val="40000"/>
          </a:schemeClr>
        </a:solidFill>
      </dgm:spPr>
      <dgm:t>
        <a:bodyPr/>
        <a:lstStyle/>
        <a:p>
          <a:r>
            <a:rPr lang="sr-Latn-ME"/>
            <a:t>Najveći  svjetski dramatičar.</a:t>
          </a:r>
          <a:endParaRPr lang="en-US"/>
        </a:p>
      </dgm:t>
    </dgm:pt>
    <dgm:pt modelId="{49537EE5-B77A-4FDA-945E-4D2772148393}" type="parTrans" cxnId="{3ED9537E-EE51-44C3-AD50-6A72F495DDC9}">
      <dgm:prSet/>
      <dgm:spPr/>
      <dgm:t>
        <a:bodyPr/>
        <a:lstStyle/>
        <a:p>
          <a:endParaRPr lang="en-US"/>
        </a:p>
      </dgm:t>
    </dgm:pt>
    <dgm:pt modelId="{54CDB9FC-79C0-4CA1-A4F2-D380A8378AF1}" type="sibTrans" cxnId="{3ED9537E-EE51-44C3-AD50-6A72F495DDC9}">
      <dgm:prSet/>
      <dgm:spPr/>
      <dgm:t>
        <a:bodyPr/>
        <a:lstStyle/>
        <a:p>
          <a:endParaRPr lang="en-US"/>
        </a:p>
      </dgm:t>
    </dgm:pt>
    <dgm:pt modelId="{CB00DAB5-8668-4EEC-8273-0F29A0E31452}">
      <dgm:prSet/>
      <dgm:spPr>
        <a:solidFill>
          <a:schemeClr val="accent2">
            <a:lumMod val="75000"/>
          </a:schemeClr>
        </a:solidFill>
      </dgm:spPr>
      <dgm:t>
        <a:bodyPr/>
        <a:lstStyle/>
        <a:p>
          <a:r>
            <a:rPr lang="sr-Latn-ME"/>
            <a:t>Čitav njegov život je vezan za dramu i pozorište.  </a:t>
          </a:r>
          <a:endParaRPr lang="en-US"/>
        </a:p>
      </dgm:t>
    </dgm:pt>
    <dgm:pt modelId="{EC79747C-1627-4368-9D34-1BB58AFCEEEE}" type="parTrans" cxnId="{94E72E5A-3F5D-47EA-942B-71BF45E644AC}">
      <dgm:prSet/>
      <dgm:spPr/>
      <dgm:t>
        <a:bodyPr/>
        <a:lstStyle/>
        <a:p>
          <a:endParaRPr lang="en-US"/>
        </a:p>
      </dgm:t>
    </dgm:pt>
    <dgm:pt modelId="{276B5816-CF58-4B57-A07D-1A62DB2F7B94}" type="sibTrans" cxnId="{94E72E5A-3F5D-47EA-942B-71BF45E644AC}">
      <dgm:prSet/>
      <dgm:spPr/>
      <dgm:t>
        <a:bodyPr/>
        <a:lstStyle/>
        <a:p>
          <a:endParaRPr lang="en-US"/>
        </a:p>
      </dgm:t>
    </dgm:pt>
    <dgm:pt modelId="{25BF7AB8-1B72-4E8A-90ED-F40691529C71}">
      <dgm:prSet/>
      <dgm:spPr>
        <a:solidFill>
          <a:schemeClr val="accent2">
            <a:lumMod val="50000"/>
          </a:schemeClr>
        </a:solidFill>
      </dgm:spPr>
      <dgm:t>
        <a:bodyPr/>
        <a:lstStyle/>
        <a:p>
          <a:r>
            <a:rPr lang="sr-Latn-ME" dirty="0"/>
            <a:t>U početku je bio pomoćni radnik u pozorištu, kasnije glumac i član glumačke družine da bi postao uspješan reditelj i dramski pisac.                                                      </a:t>
          </a:r>
          <a:endParaRPr lang="en-US" dirty="0"/>
        </a:p>
      </dgm:t>
    </dgm:pt>
    <dgm:pt modelId="{7F573C8F-697E-4DC3-AD12-3BAE8931D6B0}" type="parTrans" cxnId="{90D210BA-C156-4B64-B521-A1A2793633EF}">
      <dgm:prSet/>
      <dgm:spPr/>
      <dgm:t>
        <a:bodyPr/>
        <a:lstStyle/>
        <a:p>
          <a:endParaRPr lang="en-US"/>
        </a:p>
      </dgm:t>
    </dgm:pt>
    <dgm:pt modelId="{2DF67D55-012C-40E4-B441-63C46B351859}" type="sibTrans" cxnId="{90D210BA-C156-4B64-B521-A1A2793633EF}">
      <dgm:prSet/>
      <dgm:spPr/>
      <dgm:t>
        <a:bodyPr/>
        <a:lstStyle/>
        <a:p>
          <a:endParaRPr lang="en-US"/>
        </a:p>
      </dgm:t>
    </dgm:pt>
    <dgm:pt modelId="{1535CA22-0493-473D-BCE3-1F37A4B1026D}" type="pres">
      <dgm:prSet presAssocID="{9156AE40-157F-44C5-8117-F956C83800B7}" presName="Name0" presStyleCnt="0">
        <dgm:presLayoutVars>
          <dgm:dir/>
          <dgm:resizeHandles val="exact"/>
        </dgm:presLayoutVars>
      </dgm:prSet>
      <dgm:spPr/>
      <dgm:t>
        <a:bodyPr/>
        <a:lstStyle/>
        <a:p>
          <a:endParaRPr lang="en-US"/>
        </a:p>
      </dgm:t>
    </dgm:pt>
    <dgm:pt modelId="{66BB39DD-15BE-4FE3-94CC-5F6671562DA8}" type="pres">
      <dgm:prSet presAssocID="{9156AE40-157F-44C5-8117-F956C83800B7}" presName="fgShape" presStyleLbl="fgShp" presStyleIdx="0" presStyleCnt="1"/>
      <dgm:spPr>
        <a:solidFill>
          <a:schemeClr val="accent6">
            <a:lumMod val="50000"/>
          </a:schemeClr>
        </a:solidFill>
      </dgm:spPr>
    </dgm:pt>
    <dgm:pt modelId="{9FA7C1BD-28E1-44DF-B331-BF89CBB3769C}" type="pres">
      <dgm:prSet presAssocID="{9156AE40-157F-44C5-8117-F956C83800B7}" presName="linComp" presStyleCnt="0"/>
      <dgm:spPr/>
    </dgm:pt>
    <dgm:pt modelId="{A3E082C7-C9B3-4555-875C-042E3C71D296}" type="pres">
      <dgm:prSet presAssocID="{8DACEB64-5B13-4659-BFC7-CAF2F65A0A88}" presName="compNode" presStyleCnt="0"/>
      <dgm:spPr/>
    </dgm:pt>
    <dgm:pt modelId="{266B8DF8-FBD1-4B43-8AD8-65D4FF607E42}" type="pres">
      <dgm:prSet presAssocID="{8DACEB64-5B13-4659-BFC7-CAF2F65A0A88}" presName="bkgdShape" presStyleLbl="node1" presStyleIdx="0" presStyleCnt="3"/>
      <dgm:spPr/>
      <dgm:t>
        <a:bodyPr/>
        <a:lstStyle/>
        <a:p>
          <a:endParaRPr lang="en-US"/>
        </a:p>
      </dgm:t>
    </dgm:pt>
    <dgm:pt modelId="{83E4EF0C-6832-4F66-8D63-EA20E766B48F}" type="pres">
      <dgm:prSet presAssocID="{8DACEB64-5B13-4659-BFC7-CAF2F65A0A88}" presName="nodeTx" presStyleLbl="node1" presStyleIdx="0" presStyleCnt="3">
        <dgm:presLayoutVars>
          <dgm:bulletEnabled val="1"/>
        </dgm:presLayoutVars>
      </dgm:prSet>
      <dgm:spPr/>
      <dgm:t>
        <a:bodyPr/>
        <a:lstStyle/>
        <a:p>
          <a:endParaRPr lang="en-US"/>
        </a:p>
      </dgm:t>
    </dgm:pt>
    <dgm:pt modelId="{97667562-7B73-4D00-B73D-B7B913E06415}" type="pres">
      <dgm:prSet presAssocID="{8DACEB64-5B13-4659-BFC7-CAF2F65A0A88}" presName="invisiNode" presStyleLbl="node1" presStyleIdx="0" presStyleCnt="3"/>
      <dgm:spPr/>
    </dgm:pt>
    <dgm:pt modelId="{1F55D151-BB4D-4B85-95AB-99FDC1B74802}" type="pres">
      <dgm:prSet presAssocID="{8DACEB64-5B13-4659-BFC7-CAF2F65A0A88}" presName="imagNode" presStyleLbl="fgImgPlace1" presStyleIdx="0" presStyleCnt="3"/>
      <dgm:spPr>
        <a:blipFill>
          <a:blip xmlns:r="http://schemas.openxmlformats.org/officeDocument/2006/relationships" r:embed="rId1">
            <a:extLst>
              <a:ext uri="{837473B0-CC2E-450A-ABE3-18F120FF3D39}">
                <a1611:picAttrSrcUrl xmlns:a1611="http://schemas.microsoft.com/office/drawing/2016/11/main" xmlns="" r:id="rId2"/>
              </a:ext>
            </a:extLst>
          </a:blip>
          <a:stretch>
            <a:fillRect/>
          </a:stretch>
        </a:blipFill>
      </dgm:spPr>
    </dgm:pt>
    <dgm:pt modelId="{23F7C4FA-6981-4FC8-BFE5-4A5870E840FF}" type="pres">
      <dgm:prSet presAssocID="{54CDB9FC-79C0-4CA1-A4F2-D380A8378AF1}" presName="sibTrans" presStyleLbl="sibTrans2D1" presStyleIdx="0" presStyleCnt="0"/>
      <dgm:spPr/>
      <dgm:t>
        <a:bodyPr/>
        <a:lstStyle/>
        <a:p>
          <a:endParaRPr lang="en-US"/>
        </a:p>
      </dgm:t>
    </dgm:pt>
    <dgm:pt modelId="{0AEFC6DC-F6EB-4AAE-8B61-408EF9EB5B2E}" type="pres">
      <dgm:prSet presAssocID="{CB00DAB5-8668-4EEC-8273-0F29A0E31452}" presName="compNode" presStyleCnt="0"/>
      <dgm:spPr/>
    </dgm:pt>
    <dgm:pt modelId="{260D3F1B-A901-42CE-A010-5970284C56EA}" type="pres">
      <dgm:prSet presAssocID="{CB00DAB5-8668-4EEC-8273-0F29A0E31452}" presName="bkgdShape" presStyleLbl="node1" presStyleIdx="1" presStyleCnt="3"/>
      <dgm:spPr/>
      <dgm:t>
        <a:bodyPr/>
        <a:lstStyle/>
        <a:p>
          <a:endParaRPr lang="en-US"/>
        </a:p>
      </dgm:t>
    </dgm:pt>
    <dgm:pt modelId="{F6B03CC8-ACF0-418C-B3D6-F377ABD16B30}" type="pres">
      <dgm:prSet presAssocID="{CB00DAB5-8668-4EEC-8273-0F29A0E31452}" presName="nodeTx" presStyleLbl="node1" presStyleIdx="1" presStyleCnt="3">
        <dgm:presLayoutVars>
          <dgm:bulletEnabled val="1"/>
        </dgm:presLayoutVars>
      </dgm:prSet>
      <dgm:spPr/>
      <dgm:t>
        <a:bodyPr/>
        <a:lstStyle/>
        <a:p>
          <a:endParaRPr lang="en-US"/>
        </a:p>
      </dgm:t>
    </dgm:pt>
    <dgm:pt modelId="{6700314F-33C4-4164-8752-F6F9604DEE08}" type="pres">
      <dgm:prSet presAssocID="{CB00DAB5-8668-4EEC-8273-0F29A0E31452}" presName="invisiNode" presStyleLbl="node1" presStyleIdx="1" presStyleCnt="3"/>
      <dgm:spPr/>
    </dgm:pt>
    <dgm:pt modelId="{D3E109CC-D928-4C1B-A234-CC14AE4B2308}" type="pres">
      <dgm:prSet presAssocID="{CB00DAB5-8668-4EEC-8273-0F29A0E31452}" presName="imagNode" presStyleLbl="fgImgPlace1" presStyleIdx="1" presStyleCnt="3"/>
      <dgm:spPr>
        <a:blipFill>
          <a:blip xmlns:r="http://schemas.openxmlformats.org/officeDocument/2006/relationships" r:embed="rId3">
            <a:extLst>
              <a:ext uri="{837473B0-CC2E-450A-ABE3-18F120FF3D39}">
                <a1611:picAttrSrcUrl xmlns:a1611="http://schemas.microsoft.com/office/drawing/2016/11/main" xmlns="" r:id="rId4"/>
              </a:ext>
            </a:extLst>
          </a:blip>
          <a:stretch>
            <a:fillRect/>
          </a:stretch>
        </a:blipFill>
      </dgm:spPr>
    </dgm:pt>
    <dgm:pt modelId="{7B74E36A-E39C-42E0-B32A-7AB59634939E}" type="pres">
      <dgm:prSet presAssocID="{276B5816-CF58-4B57-A07D-1A62DB2F7B94}" presName="sibTrans" presStyleLbl="sibTrans2D1" presStyleIdx="0" presStyleCnt="0"/>
      <dgm:spPr/>
      <dgm:t>
        <a:bodyPr/>
        <a:lstStyle/>
        <a:p>
          <a:endParaRPr lang="en-US"/>
        </a:p>
      </dgm:t>
    </dgm:pt>
    <dgm:pt modelId="{D3927DE2-1E38-4783-B91C-7EAC70CCF90E}" type="pres">
      <dgm:prSet presAssocID="{25BF7AB8-1B72-4E8A-90ED-F40691529C71}" presName="compNode" presStyleCnt="0"/>
      <dgm:spPr/>
    </dgm:pt>
    <dgm:pt modelId="{58590F73-72E1-48C3-B145-31900D0E046B}" type="pres">
      <dgm:prSet presAssocID="{25BF7AB8-1B72-4E8A-90ED-F40691529C71}" presName="bkgdShape" presStyleLbl="node1" presStyleIdx="2" presStyleCnt="3"/>
      <dgm:spPr/>
      <dgm:t>
        <a:bodyPr/>
        <a:lstStyle/>
        <a:p>
          <a:endParaRPr lang="en-US"/>
        </a:p>
      </dgm:t>
    </dgm:pt>
    <dgm:pt modelId="{720E46B5-4908-415F-8296-4B19600F0256}" type="pres">
      <dgm:prSet presAssocID="{25BF7AB8-1B72-4E8A-90ED-F40691529C71}" presName="nodeTx" presStyleLbl="node1" presStyleIdx="2" presStyleCnt="3">
        <dgm:presLayoutVars>
          <dgm:bulletEnabled val="1"/>
        </dgm:presLayoutVars>
      </dgm:prSet>
      <dgm:spPr/>
      <dgm:t>
        <a:bodyPr/>
        <a:lstStyle/>
        <a:p>
          <a:endParaRPr lang="en-US"/>
        </a:p>
      </dgm:t>
    </dgm:pt>
    <dgm:pt modelId="{86DF1925-44D8-4DB6-A400-E19FF235750A}" type="pres">
      <dgm:prSet presAssocID="{25BF7AB8-1B72-4E8A-90ED-F40691529C71}" presName="invisiNode" presStyleLbl="node1" presStyleIdx="2" presStyleCnt="3"/>
      <dgm:spPr/>
    </dgm:pt>
    <dgm:pt modelId="{7A7B67C8-BDA4-4D06-973B-8F3E68CC0A8C}" type="pres">
      <dgm:prSet presAssocID="{25BF7AB8-1B72-4E8A-90ED-F40691529C71}" presName="imagNode" presStyleLbl="fgImgPlace1" presStyleIdx="2" presStyleCnt="3"/>
      <dgm:spPr>
        <a:blipFill>
          <a:blip xmlns:r="http://schemas.openxmlformats.org/officeDocument/2006/relationships" r:embed="rId5">
            <a:extLst>
              <a:ext uri="{837473B0-CC2E-450A-ABE3-18F120FF3D39}">
                <a1611:picAttrSrcUrl xmlns:a1611="http://schemas.microsoft.com/office/drawing/2016/11/main" xmlns="" r:id="rId6"/>
              </a:ext>
            </a:extLst>
          </a:blip>
          <a:stretch>
            <a:fillRect/>
          </a:stretch>
        </a:blipFill>
      </dgm:spPr>
    </dgm:pt>
  </dgm:ptLst>
  <dgm:cxnLst>
    <dgm:cxn modelId="{90D210BA-C156-4B64-B521-A1A2793633EF}" srcId="{9156AE40-157F-44C5-8117-F956C83800B7}" destId="{25BF7AB8-1B72-4E8A-90ED-F40691529C71}" srcOrd="2" destOrd="0" parTransId="{7F573C8F-697E-4DC3-AD12-3BAE8931D6B0}" sibTransId="{2DF67D55-012C-40E4-B441-63C46B351859}"/>
    <dgm:cxn modelId="{9D48D877-75C8-4694-8A2A-94B190E4B864}" type="presOf" srcId="{25BF7AB8-1B72-4E8A-90ED-F40691529C71}" destId="{58590F73-72E1-48C3-B145-31900D0E046B}" srcOrd="0" destOrd="0" presId="urn:microsoft.com/office/officeart/2005/8/layout/hList7"/>
    <dgm:cxn modelId="{3ED9537E-EE51-44C3-AD50-6A72F495DDC9}" srcId="{9156AE40-157F-44C5-8117-F956C83800B7}" destId="{8DACEB64-5B13-4659-BFC7-CAF2F65A0A88}" srcOrd="0" destOrd="0" parTransId="{49537EE5-B77A-4FDA-945E-4D2772148393}" sibTransId="{54CDB9FC-79C0-4CA1-A4F2-D380A8378AF1}"/>
    <dgm:cxn modelId="{568992EE-9B08-4030-A32B-8BE2C046AFF4}" type="presOf" srcId="{9156AE40-157F-44C5-8117-F956C83800B7}" destId="{1535CA22-0493-473D-BCE3-1F37A4B1026D}" srcOrd="0" destOrd="0" presId="urn:microsoft.com/office/officeart/2005/8/layout/hList7"/>
    <dgm:cxn modelId="{94E72E5A-3F5D-47EA-942B-71BF45E644AC}" srcId="{9156AE40-157F-44C5-8117-F956C83800B7}" destId="{CB00DAB5-8668-4EEC-8273-0F29A0E31452}" srcOrd="1" destOrd="0" parTransId="{EC79747C-1627-4368-9D34-1BB58AFCEEEE}" sibTransId="{276B5816-CF58-4B57-A07D-1A62DB2F7B94}"/>
    <dgm:cxn modelId="{800E9BA7-0A51-4589-815C-231F650DA67C}" type="presOf" srcId="{8DACEB64-5B13-4659-BFC7-CAF2F65A0A88}" destId="{266B8DF8-FBD1-4B43-8AD8-65D4FF607E42}" srcOrd="0" destOrd="0" presId="urn:microsoft.com/office/officeart/2005/8/layout/hList7"/>
    <dgm:cxn modelId="{3157C64A-21B7-4736-9ECA-C5DAC85E3159}" type="presOf" srcId="{CB00DAB5-8668-4EEC-8273-0F29A0E31452}" destId="{F6B03CC8-ACF0-418C-B3D6-F377ABD16B30}" srcOrd="1" destOrd="0" presId="urn:microsoft.com/office/officeart/2005/8/layout/hList7"/>
    <dgm:cxn modelId="{866750DC-4CF2-4465-820F-83646497EA1B}" type="presOf" srcId="{8DACEB64-5B13-4659-BFC7-CAF2F65A0A88}" destId="{83E4EF0C-6832-4F66-8D63-EA20E766B48F}" srcOrd="1" destOrd="0" presId="urn:microsoft.com/office/officeart/2005/8/layout/hList7"/>
    <dgm:cxn modelId="{1289434C-0A9F-4085-B593-B7246199A801}" type="presOf" srcId="{276B5816-CF58-4B57-A07D-1A62DB2F7B94}" destId="{7B74E36A-E39C-42E0-B32A-7AB59634939E}" srcOrd="0" destOrd="0" presId="urn:microsoft.com/office/officeart/2005/8/layout/hList7"/>
    <dgm:cxn modelId="{E948380A-1CA6-418F-BD2C-F590ADF437CD}" type="presOf" srcId="{CB00DAB5-8668-4EEC-8273-0F29A0E31452}" destId="{260D3F1B-A901-42CE-A010-5970284C56EA}" srcOrd="0" destOrd="0" presId="urn:microsoft.com/office/officeart/2005/8/layout/hList7"/>
    <dgm:cxn modelId="{4B2507DF-D96C-498B-8E95-B25CD62F9C7C}" type="presOf" srcId="{25BF7AB8-1B72-4E8A-90ED-F40691529C71}" destId="{720E46B5-4908-415F-8296-4B19600F0256}" srcOrd="1" destOrd="0" presId="urn:microsoft.com/office/officeart/2005/8/layout/hList7"/>
    <dgm:cxn modelId="{F578757D-8249-4A97-8B05-45F141E7BA2C}" type="presOf" srcId="{54CDB9FC-79C0-4CA1-A4F2-D380A8378AF1}" destId="{23F7C4FA-6981-4FC8-BFE5-4A5870E840FF}" srcOrd="0" destOrd="0" presId="urn:microsoft.com/office/officeart/2005/8/layout/hList7"/>
    <dgm:cxn modelId="{6960F0EC-B1A9-4DC1-9D83-E18B730F0990}" type="presParOf" srcId="{1535CA22-0493-473D-BCE3-1F37A4B1026D}" destId="{66BB39DD-15BE-4FE3-94CC-5F6671562DA8}" srcOrd="0" destOrd="0" presId="urn:microsoft.com/office/officeart/2005/8/layout/hList7"/>
    <dgm:cxn modelId="{A5BDC725-1B8E-47A9-8FA2-FAB01C790687}" type="presParOf" srcId="{1535CA22-0493-473D-BCE3-1F37A4B1026D}" destId="{9FA7C1BD-28E1-44DF-B331-BF89CBB3769C}" srcOrd="1" destOrd="0" presId="urn:microsoft.com/office/officeart/2005/8/layout/hList7"/>
    <dgm:cxn modelId="{BAF6ED92-4B8C-4C3F-AC3F-F85A51A1D6F1}" type="presParOf" srcId="{9FA7C1BD-28E1-44DF-B331-BF89CBB3769C}" destId="{A3E082C7-C9B3-4555-875C-042E3C71D296}" srcOrd="0" destOrd="0" presId="urn:microsoft.com/office/officeart/2005/8/layout/hList7"/>
    <dgm:cxn modelId="{62DB1983-4E2A-4A35-AE52-1BC4F435BA33}" type="presParOf" srcId="{A3E082C7-C9B3-4555-875C-042E3C71D296}" destId="{266B8DF8-FBD1-4B43-8AD8-65D4FF607E42}" srcOrd="0" destOrd="0" presId="urn:microsoft.com/office/officeart/2005/8/layout/hList7"/>
    <dgm:cxn modelId="{D01985C6-2DAA-46C4-AABB-A0AD148C80D2}" type="presParOf" srcId="{A3E082C7-C9B3-4555-875C-042E3C71D296}" destId="{83E4EF0C-6832-4F66-8D63-EA20E766B48F}" srcOrd="1" destOrd="0" presId="urn:microsoft.com/office/officeart/2005/8/layout/hList7"/>
    <dgm:cxn modelId="{A0F926CE-17AC-4CB8-98F1-52C4DA7120BF}" type="presParOf" srcId="{A3E082C7-C9B3-4555-875C-042E3C71D296}" destId="{97667562-7B73-4D00-B73D-B7B913E06415}" srcOrd="2" destOrd="0" presId="urn:microsoft.com/office/officeart/2005/8/layout/hList7"/>
    <dgm:cxn modelId="{EA63EB2C-15F4-486D-838D-2F2FCEF54AB1}" type="presParOf" srcId="{A3E082C7-C9B3-4555-875C-042E3C71D296}" destId="{1F55D151-BB4D-4B85-95AB-99FDC1B74802}" srcOrd="3" destOrd="0" presId="urn:microsoft.com/office/officeart/2005/8/layout/hList7"/>
    <dgm:cxn modelId="{72BAC3BE-569B-4A24-B22E-CDDFA6146E0B}" type="presParOf" srcId="{9FA7C1BD-28E1-44DF-B331-BF89CBB3769C}" destId="{23F7C4FA-6981-4FC8-BFE5-4A5870E840FF}" srcOrd="1" destOrd="0" presId="urn:microsoft.com/office/officeart/2005/8/layout/hList7"/>
    <dgm:cxn modelId="{BA640A72-3A24-4CBC-A5D0-1BD795C35630}" type="presParOf" srcId="{9FA7C1BD-28E1-44DF-B331-BF89CBB3769C}" destId="{0AEFC6DC-F6EB-4AAE-8B61-408EF9EB5B2E}" srcOrd="2" destOrd="0" presId="urn:microsoft.com/office/officeart/2005/8/layout/hList7"/>
    <dgm:cxn modelId="{4B127529-8611-485E-BF57-8F1C7ABF5BC6}" type="presParOf" srcId="{0AEFC6DC-F6EB-4AAE-8B61-408EF9EB5B2E}" destId="{260D3F1B-A901-42CE-A010-5970284C56EA}" srcOrd="0" destOrd="0" presId="urn:microsoft.com/office/officeart/2005/8/layout/hList7"/>
    <dgm:cxn modelId="{64678269-9296-4449-BDD9-C86475C9CCA2}" type="presParOf" srcId="{0AEFC6DC-F6EB-4AAE-8B61-408EF9EB5B2E}" destId="{F6B03CC8-ACF0-418C-B3D6-F377ABD16B30}" srcOrd="1" destOrd="0" presId="urn:microsoft.com/office/officeart/2005/8/layout/hList7"/>
    <dgm:cxn modelId="{E45921D6-5BA8-4803-85E7-E11820B3A31F}" type="presParOf" srcId="{0AEFC6DC-F6EB-4AAE-8B61-408EF9EB5B2E}" destId="{6700314F-33C4-4164-8752-F6F9604DEE08}" srcOrd="2" destOrd="0" presId="urn:microsoft.com/office/officeart/2005/8/layout/hList7"/>
    <dgm:cxn modelId="{F842C083-1471-4DAA-9CFE-D70CFECE9730}" type="presParOf" srcId="{0AEFC6DC-F6EB-4AAE-8B61-408EF9EB5B2E}" destId="{D3E109CC-D928-4C1B-A234-CC14AE4B2308}" srcOrd="3" destOrd="0" presId="urn:microsoft.com/office/officeart/2005/8/layout/hList7"/>
    <dgm:cxn modelId="{08C43484-1D39-4D24-8DAE-A42EE00BB67E}" type="presParOf" srcId="{9FA7C1BD-28E1-44DF-B331-BF89CBB3769C}" destId="{7B74E36A-E39C-42E0-B32A-7AB59634939E}" srcOrd="3" destOrd="0" presId="urn:microsoft.com/office/officeart/2005/8/layout/hList7"/>
    <dgm:cxn modelId="{41EC0770-E05A-4B04-AE5B-861AAE98CC5A}" type="presParOf" srcId="{9FA7C1BD-28E1-44DF-B331-BF89CBB3769C}" destId="{D3927DE2-1E38-4783-B91C-7EAC70CCF90E}" srcOrd="4" destOrd="0" presId="urn:microsoft.com/office/officeart/2005/8/layout/hList7"/>
    <dgm:cxn modelId="{58B44B47-3550-45EE-80A1-526D2B6CBE0D}" type="presParOf" srcId="{D3927DE2-1E38-4783-B91C-7EAC70CCF90E}" destId="{58590F73-72E1-48C3-B145-31900D0E046B}" srcOrd="0" destOrd="0" presId="urn:microsoft.com/office/officeart/2005/8/layout/hList7"/>
    <dgm:cxn modelId="{68B8A911-C5ED-4DD9-AB6E-0F4A5FCD83E5}" type="presParOf" srcId="{D3927DE2-1E38-4783-B91C-7EAC70CCF90E}" destId="{720E46B5-4908-415F-8296-4B19600F0256}" srcOrd="1" destOrd="0" presId="urn:microsoft.com/office/officeart/2005/8/layout/hList7"/>
    <dgm:cxn modelId="{B60E1AB5-0D8F-4097-B6C0-B69059B17629}" type="presParOf" srcId="{D3927DE2-1E38-4783-B91C-7EAC70CCF90E}" destId="{86DF1925-44D8-4DB6-A400-E19FF235750A}" srcOrd="2" destOrd="0" presId="urn:microsoft.com/office/officeart/2005/8/layout/hList7"/>
    <dgm:cxn modelId="{2F3E8644-C896-4F9B-8052-A16A69635E4C}" type="presParOf" srcId="{D3927DE2-1E38-4783-B91C-7EAC70CCF90E}" destId="{7A7B67C8-BDA4-4D06-973B-8F3E68CC0A8C}" srcOrd="3" destOrd="0" presId="urn:microsoft.com/office/officeart/2005/8/layout/hList7"/>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296263-DFE7-44FD-9485-815165D6A09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3F06D49-E970-4DD9-AEA4-85585F32BE4E}">
      <dgm:prSet/>
      <dgm:spPr>
        <a:solidFill>
          <a:schemeClr val="accent2">
            <a:lumMod val="40000"/>
            <a:lumOff val="60000"/>
          </a:schemeClr>
        </a:solidFill>
      </dgm:spPr>
      <dgm:t>
        <a:bodyPr/>
        <a:lstStyle/>
        <a:p>
          <a:r>
            <a:rPr lang="en-US" dirty="0">
              <a:latin typeface="Algerian" panose="04020705040A02060702" pitchFamily="82" charset="0"/>
            </a:rPr>
            <a:t>Eli</a:t>
          </a:r>
          <a:r>
            <a:rPr lang="sr-Latn-CS" dirty="0">
              <a:latin typeface="Algerian" panose="04020705040A02060702" pitchFamily="82" charset="0"/>
            </a:rPr>
            <a:t>zabetanska drama</a:t>
          </a:r>
          <a:endParaRPr lang="en-US" dirty="0">
            <a:latin typeface="Algerian" panose="04020705040A02060702" pitchFamily="82" charset="0"/>
          </a:endParaRPr>
        </a:p>
      </dgm:t>
    </dgm:pt>
    <dgm:pt modelId="{DD32582F-02CC-4DDE-B103-2C3F939F98A3}" type="parTrans" cxnId="{9C48F204-C51B-4E77-8B4B-79663195B3A8}">
      <dgm:prSet/>
      <dgm:spPr/>
      <dgm:t>
        <a:bodyPr/>
        <a:lstStyle/>
        <a:p>
          <a:endParaRPr lang="en-US"/>
        </a:p>
      </dgm:t>
    </dgm:pt>
    <dgm:pt modelId="{8CAB21B6-686B-45BB-910B-3106C471BBD8}" type="sibTrans" cxnId="{9C48F204-C51B-4E77-8B4B-79663195B3A8}">
      <dgm:prSet/>
      <dgm:spPr/>
      <dgm:t>
        <a:bodyPr/>
        <a:lstStyle/>
        <a:p>
          <a:endParaRPr lang="en-US"/>
        </a:p>
      </dgm:t>
    </dgm:pt>
    <dgm:pt modelId="{3BEA95F9-48CE-4E0B-9D33-0DE15C857CB2}" type="pres">
      <dgm:prSet presAssocID="{9F296263-DFE7-44FD-9485-815165D6A091}" presName="linear" presStyleCnt="0">
        <dgm:presLayoutVars>
          <dgm:animLvl val="lvl"/>
          <dgm:resizeHandles val="exact"/>
        </dgm:presLayoutVars>
      </dgm:prSet>
      <dgm:spPr/>
      <dgm:t>
        <a:bodyPr/>
        <a:lstStyle/>
        <a:p>
          <a:endParaRPr lang="en-US"/>
        </a:p>
      </dgm:t>
    </dgm:pt>
    <dgm:pt modelId="{9B853CD3-456D-46F7-A77F-99372AD5A007}" type="pres">
      <dgm:prSet presAssocID="{C3F06D49-E970-4DD9-AEA4-85585F32BE4E}" presName="parentText" presStyleLbl="node1" presStyleIdx="0" presStyleCnt="1">
        <dgm:presLayoutVars>
          <dgm:chMax val="0"/>
          <dgm:bulletEnabled val="1"/>
        </dgm:presLayoutVars>
      </dgm:prSet>
      <dgm:spPr/>
      <dgm:t>
        <a:bodyPr/>
        <a:lstStyle/>
        <a:p>
          <a:endParaRPr lang="en-US"/>
        </a:p>
      </dgm:t>
    </dgm:pt>
  </dgm:ptLst>
  <dgm:cxnLst>
    <dgm:cxn modelId="{9ABAAA78-33B0-4A25-8DF6-0181CF97B3FD}" type="presOf" srcId="{9F296263-DFE7-44FD-9485-815165D6A091}" destId="{3BEA95F9-48CE-4E0B-9D33-0DE15C857CB2}" srcOrd="0" destOrd="0" presId="urn:microsoft.com/office/officeart/2005/8/layout/vList2"/>
    <dgm:cxn modelId="{C6EF98C4-D30D-4491-842D-FACD568A7CB1}" type="presOf" srcId="{C3F06D49-E970-4DD9-AEA4-85585F32BE4E}" destId="{9B853CD3-456D-46F7-A77F-99372AD5A007}" srcOrd="0" destOrd="0" presId="urn:microsoft.com/office/officeart/2005/8/layout/vList2"/>
    <dgm:cxn modelId="{9C48F204-C51B-4E77-8B4B-79663195B3A8}" srcId="{9F296263-DFE7-44FD-9485-815165D6A091}" destId="{C3F06D49-E970-4DD9-AEA4-85585F32BE4E}" srcOrd="0" destOrd="0" parTransId="{DD32582F-02CC-4DDE-B103-2C3F939F98A3}" sibTransId="{8CAB21B6-686B-45BB-910B-3106C471BBD8}"/>
    <dgm:cxn modelId="{90D26CE3-F2A0-48E3-A817-16B4EE19B978}" type="presParOf" srcId="{3BEA95F9-48CE-4E0B-9D33-0DE15C857CB2}" destId="{9B853CD3-456D-46F7-A77F-99372AD5A007}"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BF9A93-2FA9-47A7-8B67-93F3C0E518DE}"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US"/>
        </a:p>
      </dgm:t>
    </dgm:pt>
    <dgm:pt modelId="{3419AFC6-1A9C-422B-BF10-DB5038FE79A2}">
      <dgm:prSet/>
      <dgm:spPr>
        <a:solidFill>
          <a:schemeClr val="accent2">
            <a:lumMod val="60000"/>
            <a:lumOff val="40000"/>
          </a:schemeClr>
        </a:solidFill>
      </dgm:spPr>
      <dgm:t>
        <a:bodyPr/>
        <a:lstStyle/>
        <a:p>
          <a:r>
            <a:rPr lang="en-US" dirty="0"/>
            <a:t>Za </a:t>
          </a:r>
          <a:r>
            <a:rPr lang="en-US" dirty="0" err="1"/>
            <a:t>vrijeme</a:t>
          </a:r>
          <a:r>
            <a:rPr lang="en-US" dirty="0"/>
            <a:t> </a:t>
          </a:r>
          <a:r>
            <a:rPr lang="en-US" dirty="0" err="1"/>
            <a:t>vladavine</a:t>
          </a:r>
          <a:r>
            <a:rPr lang="en-US" dirty="0"/>
            <a:t> </a:t>
          </a:r>
          <a:r>
            <a:rPr lang="en-US" dirty="0" err="1"/>
            <a:t>kraljice</a:t>
          </a:r>
          <a:r>
            <a:rPr lang="en-US" dirty="0"/>
            <a:t> </a:t>
          </a:r>
          <a:r>
            <a:rPr lang="en-US" dirty="0" err="1"/>
            <a:t>Elizabete</a:t>
          </a:r>
          <a:r>
            <a:rPr lang="en-US" dirty="0"/>
            <a:t> I, </a:t>
          </a:r>
          <a:r>
            <a:rPr lang="en-US" dirty="0" err="1"/>
            <a:t>Engleska</a:t>
          </a:r>
          <a:r>
            <a:rPr lang="en-US" dirty="0"/>
            <a:t> je </a:t>
          </a:r>
          <a:r>
            <a:rPr lang="en-US" dirty="0" err="1"/>
            <a:t>doživjela</a:t>
          </a:r>
          <a:r>
            <a:rPr lang="en-US" dirty="0"/>
            <a:t> </a:t>
          </a:r>
          <a:r>
            <a:rPr lang="en-US" dirty="0" err="1"/>
            <a:t>takav</a:t>
          </a:r>
          <a:r>
            <a:rPr lang="en-US" dirty="0"/>
            <a:t> </a:t>
          </a:r>
          <a:r>
            <a:rPr lang="en-US" dirty="0" err="1"/>
            <a:t>preporod</a:t>
          </a:r>
          <a:r>
            <a:rPr lang="en-US" dirty="0"/>
            <a:t> da to </a:t>
          </a:r>
          <a:r>
            <a:rPr lang="en-US" dirty="0" err="1"/>
            <a:t>doba</a:t>
          </a:r>
          <a:r>
            <a:rPr lang="en-US" dirty="0"/>
            <a:t> s </a:t>
          </a:r>
          <a:r>
            <a:rPr lang="en-US" dirty="0" err="1"/>
            <a:t>pravom</a:t>
          </a:r>
          <a:r>
            <a:rPr lang="en-US" dirty="0"/>
            <a:t> </a:t>
          </a:r>
          <a:r>
            <a:rPr lang="en-US" dirty="0" err="1"/>
            <a:t>nosi</a:t>
          </a:r>
          <a:r>
            <a:rPr lang="en-US" dirty="0"/>
            <a:t> </a:t>
          </a:r>
          <a:r>
            <a:rPr lang="en-US" dirty="0" err="1"/>
            <a:t>njeno</a:t>
          </a:r>
          <a:r>
            <a:rPr lang="en-US" dirty="0"/>
            <a:t> </a:t>
          </a:r>
          <a:r>
            <a:rPr lang="en-US" dirty="0" err="1"/>
            <a:t>ime</a:t>
          </a:r>
          <a:r>
            <a:rPr lang="en-US" dirty="0"/>
            <a:t> – </a:t>
          </a:r>
          <a:r>
            <a:rPr lang="en-US" dirty="0" err="1"/>
            <a:t>elizabetansko</a:t>
          </a:r>
          <a:r>
            <a:rPr lang="en-US" dirty="0"/>
            <a:t> </a:t>
          </a:r>
          <a:r>
            <a:rPr lang="en-US" dirty="0" err="1"/>
            <a:t>doba</a:t>
          </a:r>
          <a:r>
            <a:rPr lang="en-US" dirty="0"/>
            <a:t>. </a:t>
          </a:r>
          <a:r>
            <a:rPr lang="en-US" dirty="0" err="1"/>
            <a:t>Procv</a:t>
          </a:r>
          <a:r>
            <a:rPr lang="sr-Latn-ME" dirty="0"/>
            <a:t>j</a:t>
          </a:r>
          <a:r>
            <a:rPr lang="en-US" dirty="0" err="1"/>
            <a:t>etale</a:t>
          </a:r>
          <a:r>
            <a:rPr lang="en-US" dirty="0"/>
            <a:t> </a:t>
          </a:r>
          <a:r>
            <a:rPr lang="en-US" dirty="0" err="1"/>
            <a:t>su</a:t>
          </a:r>
          <a:r>
            <a:rPr lang="en-US" dirty="0"/>
            <a:t> </a:t>
          </a:r>
          <a:r>
            <a:rPr lang="en-US" dirty="0" err="1"/>
            <a:t>ekonomija</a:t>
          </a:r>
          <a:r>
            <a:rPr lang="en-US" dirty="0"/>
            <a:t>, </a:t>
          </a:r>
          <a:r>
            <a:rPr lang="en-US" dirty="0" err="1"/>
            <a:t>kultura</a:t>
          </a:r>
          <a:r>
            <a:rPr lang="en-US" dirty="0"/>
            <a:t>, </a:t>
          </a:r>
          <a:r>
            <a:rPr lang="en-US" dirty="0" err="1"/>
            <a:t>filozofija</a:t>
          </a:r>
          <a:r>
            <a:rPr lang="en-US" dirty="0"/>
            <a:t> i </a:t>
          </a:r>
          <a:r>
            <a:rPr lang="en-US" dirty="0" err="1"/>
            <a:t>umjetnost</a:t>
          </a:r>
          <a:r>
            <a:rPr lang="en-US" dirty="0"/>
            <a:t>. </a:t>
          </a:r>
          <a:r>
            <a:rPr lang="en-US" dirty="0" err="1"/>
            <a:t>Zlatno</a:t>
          </a:r>
          <a:r>
            <a:rPr lang="en-US" dirty="0"/>
            <a:t> </a:t>
          </a:r>
          <a:r>
            <a:rPr lang="en-US" dirty="0" err="1"/>
            <a:t>doba</a:t>
          </a:r>
          <a:r>
            <a:rPr lang="en-US" dirty="0"/>
            <a:t> </a:t>
          </a:r>
          <a:r>
            <a:rPr lang="en-US" dirty="0" err="1"/>
            <a:t>Engleske</a:t>
          </a:r>
          <a:r>
            <a:rPr lang="en-US" dirty="0"/>
            <a:t> </a:t>
          </a:r>
          <a:r>
            <a:rPr lang="en-US" dirty="0" err="1"/>
            <a:t>vinulo</a:t>
          </a:r>
          <a:r>
            <a:rPr lang="en-US" dirty="0"/>
            <a:t> je </a:t>
          </a:r>
          <a:r>
            <a:rPr lang="en-US" dirty="0" err="1"/>
            <a:t>dramu</a:t>
          </a:r>
          <a:r>
            <a:rPr lang="en-US" dirty="0"/>
            <a:t> u </a:t>
          </a:r>
          <a:r>
            <a:rPr lang="en-US" dirty="0" err="1"/>
            <a:t>nebeske</a:t>
          </a:r>
          <a:r>
            <a:rPr lang="en-US" dirty="0"/>
            <a:t> </a:t>
          </a:r>
          <a:r>
            <a:rPr lang="en-US" dirty="0" err="1"/>
            <a:t>visine</a:t>
          </a:r>
          <a:r>
            <a:rPr lang="en-US" dirty="0"/>
            <a:t> i </a:t>
          </a:r>
          <a:r>
            <a:rPr lang="en-US" dirty="0" err="1"/>
            <a:t>popularizovalo</a:t>
          </a:r>
          <a:r>
            <a:rPr lang="en-US" dirty="0"/>
            <a:t> </a:t>
          </a:r>
          <a:r>
            <a:rPr lang="en-US" dirty="0" err="1"/>
            <a:t>pozorište</a:t>
          </a:r>
          <a:r>
            <a:rPr lang="en-US" dirty="0"/>
            <a:t> </a:t>
          </a:r>
          <a:r>
            <a:rPr lang="en-US" dirty="0" err="1"/>
            <a:t>kao</a:t>
          </a:r>
          <a:r>
            <a:rPr lang="en-US" dirty="0"/>
            <a:t> </a:t>
          </a:r>
          <a:r>
            <a:rPr lang="en-US" dirty="0" err="1"/>
            <a:t>osnovni</a:t>
          </a:r>
          <a:r>
            <a:rPr lang="en-US" dirty="0"/>
            <a:t> vid </a:t>
          </a:r>
          <a:r>
            <a:rPr lang="en-US" dirty="0" err="1"/>
            <a:t>zabave</a:t>
          </a:r>
          <a:r>
            <a:rPr lang="en-US" dirty="0"/>
            <a:t> i </a:t>
          </a:r>
          <a:r>
            <a:rPr lang="en-US" dirty="0" err="1"/>
            <a:t>interesovanja</a:t>
          </a:r>
          <a:r>
            <a:rPr lang="en-US" dirty="0"/>
            <a:t> </a:t>
          </a:r>
          <a:r>
            <a:rPr lang="en-US" dirty="0" err="1"/>
            <a:t>ljudi</a:t>
          </a:r>
          <a:r>
            <a:rPr lang="en-US" dirty="0"/>
            <a:t> </a:t>
          </a:r>
          <a:r>
            <a:rPr lang="en-US" dirty="0" err="1"/>
            <a:t>svih</a:t>
          </a:r>
          <a:r>
            <a:rPr lang="en-US" dirty="0"/>
            <a:t> </a:t>
          </a:r>
          <a:r>
            <a:rPr lang="en-US" dirty="0" err="1"/>
            <a:t>staleža</a:t>
          </a:r>
          <a:r>
            <a:rPr lang="en-US" dirty="0"/>
            <a:t>.</a:t>
          </a:r>
        </a:p>
      </dgm:t>
    </dgm:pt>
    <dgm:pt modelId="{7CB23B99-C17C-482F-B2E5-8BC00ADB29F7}" type="parTrans" cxnId="{959825EB-F70A-4AF8-B529-5BD867B497ED}">
      <dgm:prSet/>
      <dgm:spPr/>
      <dgm:t>
        <a:bodyPr/>
        <a:lstStyle/>
        <a:p>
          <a:endParaRPr lang="en-US"/>
        </a:p>
      </dgm:t>
    </dgm:pt>
    <dgm:pt modelId="{1EE1426C-D193-4192-B954-5297CD80E9F9}" type="sibTrans" cxnId="{959825EB-F70A-4AF8-B529-5BD867B497ED}">
      <dgm:prSet/>
      <dgm:spPr/>
      <dgm:t>
        <a:bodyPr/>
        <a:lstStyle/>
        <a:p>
          <a:endParaRPr lang="en-US"/>
        </a:p>
      </dgm:t>
    </dgm:pt>
    <dgm:pt modelId="{1E66D093-2194-459A-A3C5-184E967DB709}" type="pres">
      <dgm:prSet presAssocID="{44BF9A93-2FA9-47A7-8B67-93F3C0E518DE}" presName="linear" presStyleCnt="0">
        <dgm:presLayoutVars>
          <dgm:animLvl val="lvl"/>
          <dgm:resizeHandles val="exact"/>
        </dgm:presLayoutVars>
      </dgm:prSet>
      <dgm:spPr/>
      <dgm:t>
        <a:bodyPr/>
        <a:lstStyle/>
        <a:p>
          <a:endParaRPr lang="en-US"/>
        </a:p>
      </dgm:t>
    </dgm:pt>
    <dgm:pt modelId="{7E7739E1-C2C7-43F9-A0CF-558550EAB272}" type="pres">
      <dgm:prSet presAssocID="{3419AFC6-1A9C-422B-BF10-DB5038FE79A2}" presName="parentText" presStyleLbl="node1" presStyleIdx="0" presStyleCnt="1">
        <dgm:presLayoutVars>
          <dgm:chMax val="0"/>
          <dgm:bulletEnabled val="1"/>
        </dgm:presLayoutVars>
      </dgm:prSet>
      <dgm:spPr/>
      <dgm:t>
        <a:bodyPr/>
        <a:lstStyle/>
        <a:p>
          <a:endParaRPr lang="en-US"/>
        </a:p>
      </dgm:t>
    </dgm:pt>
  </dgm:ptLst>
  <dgm:cxnLst>
    <dgm:cxn modelId="{4E9321D2-DDED-4004-AE9B-296C8A8DED23}" type="presOf" srcId="{3419AFC6-1A9C-422B-BF10-DB5038FE79A2}" destId="{7E7739E1-C2C7-43F9-A0CF-558550EAB272}" srcOrd="0" destOrd="0" presId="urn:microsoft.com/office/officeart/2005/8/layout/vList2"/>
    <dgm:cxn modelId="{959825EB-F70A-4AF8-B529-5BD867B497ED}" srcId="{44BF9A93-2FA9-47A7-8B67-93F3C0E518DE}" destId="{3419AFC6-1A9C-422B-BF10-DB5038FE79A2}" srcOrd="0" destOrd="0" parTransId="{7CB23B99-C17C-482F-B2E5-8BC00ADB29F7}" sibTransId="{1EE1426C-D193-4192-B954-5297CD80E9F9}"/>
    <dgm:cxn modelId="{2B5EAED5-CF51-4128-AB50-A9E56555CC37}" type="presOf" srcId="{44BF9A93-2FA9-47A7-8B67-93F3C0E518DE}" destId="{1E66D093-2194-459A-A3C5-184E967DB709}" srcOrd="0" destOrd="0" presId="urn:microsoft.com/office/officeart/2005/8/layout/vList2"/>
    <dgm:cxn modelId="{209A7CCC-3198-4138-A798-A04B4897E554}" type="presParOf" srcId="{1E66D093-2194-459A-A3C5-184E967DB709}" destId="{7E7739E1-C2C7-43F9-A0CF-558550EAB272}"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8DC7BC-147C-4D56-AC19-281F9B795F55}" type="doc">
      <dgm:prSet loTypeId="urn:microsoft.com/office/officeart/2005/8/layout/vList3" loCatId="list" qsTypeId="urn:microsoft.com/office/officeart/2005/8/quickstyle/simple1" qsCatId="simple" csTypeId="urn:microsoft.com/office/officeart/2005/8/colors/accent1_2" csCatId="accent1" phldr="1"/>
      <dgm:spPr/>
    </dgm:pt>
    <dgm:pt modelId="{66A31BE9-C53D-4332-ACD2-F8A6563EF419}">
      <dgm:prSet/>
      <dgm:spPr/>
      <dgm:t>
        <a:bodyPr/>
        <a:lstStyle/>
        <a:p>
          <a:r>
            <a:rPr lang="en-US" dirty="0">
              <a:latin typeface="Arial Black" panose="020B0A04020102020204" pitchFamily="34" charset="0"/>
            </a:rPr>
            <a:t>danski </a:t>
          </a:r>
          <a:r>
            <a:rPr lang="en-US" dirty="0" err="1">
              <a:latin typeface="Arial Black" panose="020B0A04020102020204" pitchFamily="34" charset="0"/>
            </a:rPr>
            <a:t>kraljević</a:t>
          </a:r>
          <a:r>
            <a:rPr lang="en-US" dirty="0">
              <a:latin typeface="Arial Black" panose="020B0A04020102020204" pitchFamily="34" charset="0"/>
            </a:rPr>
            <a:t> Hamlet, sin </a:t>
          </a:r>
          <a:r>
            <a:rPr lang="en-US" dirty="0" err="1">
              <a:latin typeface="Arial Black" panose="020B0A04020102020204" pitchFamily="34" charset="0"/>
            </a:rPr>
            <a:t>danskog</a:t>
          </a:r>
          <a:r>
            <a:rPr lang="en-US" dirty="0">
              <a:latin typeface="Arial Black" panose="020B0A04020102020204" pitchFamily="34" charset="0"/>
            </a:rPr>
            <a:t> </a:t>
          </a:r>
          <a:r>
            <a:rPr lang="en-US" dirty="0" err="1">
              <a:latin typeface="Arial Black" panose="020B0A04020102020204" pitchFamily="34" charset="0"/>
            </a:rPr>
            <a:t>ubijenog</a:t>
          </a:r>
          <a:r>
            <a:rPr lang="en-US" dirty="0">
              <a:latin typeface="Arial Black" panose="020B0A04020102020204" pitchFamily="34" charset="0"/>
            </a:rPr>
            <a:t> </a:t>
          </a:r>
          <a:r>
            <a:rPr lang="en-US" dirty="0" err="1">
              <a:latin typeface="Arial Black" panose="020B0A04020102020204" pitchFamily="34" charset="0"/>
            </a:rPr>
            <a:t>kralja</a:t>
          </a:r>
          <a:r>
            <a:rPr lang="en-US" dirty="0">
              <a:latin typeface="Arial Black" panose="020B0A04020102020204" pitchFamily="34" charset="0"/>
            </a:rPr>
            <a:t> Hamleta, </a:t>
          </a:r>
        </a:p>
      </dgm:t>
    </dgm:pt>
    <dgm:pt modelId="{AA3016DB-056C-4A38-A9FB-FC7DD6AE6594}" type="parTrans" cxnId="{96585D99-27EB-40A1-8B19-AA4F0B5FDF76}">
      <dgm:prSet/>
      <dgm:spPr/>
      <dgm:t>
        <a:bodyPr/>
        <a:lstStyle/>
        <a:p>
          <a:endParaRPr lang="en-US"/>
        </a:p>
      </dgm:t>
    </dgm:pt>
    <dgm:pt modelId="{9163901B-8405-42A4-ABF6-21D942BC529A}" type="sibTrans" cxnId="{96585D99-27EB-40A1-8B19-AA4F0B5FDF76}">
      <dgm:prSet/>
      <dgm:spPr/>
      <dgm:t>
        <a:bodyPr/>
        <a:lstStyle/>
        <a:p>
          <a:endParaRPr lang="en-US"/>
        </a:p>
      </dgm:t>
    </dgm:pt>
    <dgm:pt modelId="{11BCA035-3F73-4DEA-8E24-79A9175699F9}">
      <dgm:prSet/>
      <dgm:spPr/>
      <dgm:t>
        <a:bodyPr/>
        <a:lstStyle/>
        <a:p>
          <a:r>
            <a:rPr lang="en-US">
              <a:latin typeface="Arial Black" panose="020B0A04020102020204" pitchFamily="34" charset="0"/>
            </a:rPr>
            <a:t>kraljica Gertruda, Hamletova majka,</a:t>
          </a:r>
          <a:endParaRPr lang="en-US"/>
        </a:p>
      </dgm:t>
    </dgm:pt>
    <dgm:pt modelId="{9FED1517-0E13-4699-B7AE-0E2538262B59}" type="parTrans" cxnId="{BF5DA85E-6401-4860-9AA1-FA31C1D8B7E5}">
      <dgm:prSet/>
      <dgm:spPr/>
      <dgm:t>
        <a:bodyPr/>
        <a:lstStyle/>
        <a:p>
          <a:endParaRPr lang="en-US"/>
        </a:p>
      </dgm:t>
    </dgm:pt>
    <dgm:pt modelId="{69F68A3A-5ED1-4A70-AF44-FBB13D6E3CE7}" type="sibTrans" cxnId="{BF5DA85E-6401-4860-9AA1-FA31C1D8B7E5}">
      <dgm:prSet/>
      <dgm:spPr/>
      <dgm:t>
        <a:bodyPr/>
        <a:lstStyle/>
        <a:p>
          <a:endParaRPr lang="en-US"/>
        </a:p>
      </dgm:t>
    </dgm:pt>
    <dgm:pt modelId="{EFCBDBBE-6EC7-4D97-940E-55F2BE0D801B}">
      <dgm:prSet/>
      <dgm:spPr/>
      <dgm:t>
        <a:bodyPr/>
        <a:lstStyle/>
        <a:p>
          <a:r>
            <a:rPr lang="en-US" dirty="0" err="1">
              <a:latin typeface="Arial Black" panose="020B0A04020102020204" pitchFamily="34" charset="0"/>
            </a:rPr>
            <a:t>kralj</a:t>
          </a:r>
          <a:r>
            <a:rPr lang="en-US" dirty="0">
              <a:latin typeface="Arial Black" panose="020B0A04020102020204" pitchFamily="34" charset="0"/>
            </a:rPr>
            <a:t> </a:t>
          </a:r>
          <a:r>
            <a:rPr lang="en-US" dirty="0" err="1">
              <a:latin typeface="Arial Black" panose="020B0A04020102020204" pitchFamily="34" charset="0"/>
            </a:rPr>
            <a:t>Klaudije</a:t>
          </a:r>
          <a:r>
            <a:rPr lang="en-US" dirty="0">
              <a:latin typeface="Arial Black" panose="020B0A04020102020204" pitchFamily="34" charset="0"/>
            </a:rPr>
            <a:t>, </a:t>
          </a:r>
          <a:r>
            <a:rPr lang="en-US" dirty="0" err="1">
              <a:latin typeface="Arial Black" panose="020B0A04020102020204" pitchFamily="34" charset="0"/>
            </a:rPr>
            <a:t>njen</a:t>
          </a:r>
          <a:r>
            <a:rPr lang="en-US" dirty="0">
              <a:latin typeface="Arial Black" panose="020B0A04020102020204" pitchFamily="34" charset="0"/>
            </a:rPr>
            <a:t> </a:t>
          </a:r>
          <a:r>
            <a:rPr lang="en-US" dirty="0" err="1">
              <a:latin typeface="Arial Black" panose="020B0A04020102020204" pitchFamily="34" charset="0"/>
            </a:rPr>
            <a:t>muž</a:t>
          </a:r>
          <a:r>
            <a:rPr lang="en-US" dirty="0">
              <a:latin typeface="Arial Black" panose="020B0A04020102020204" pitchFamily="34" charset="0"/>
            </a:rPr>
            <a:t> </a:t>
          </a:r>
          <a:r>
            <a:rPr lang="en-US" dirty="0" err="1">
              <a:latin typeface="Arial Black" panose="020B0A04020102020204" pitchFamily="34" charset="0"/>
            </a:rPr>
            <a:t>i</a:t>
          </a:r>
          <a:r>
            <a:rPr lang="en-US" dirty="0">
              <a:latin typeface="Arial Black" panose="020B0A04020102020204" pitchFamily="34" charset="0"/>
            </a:rPr>
            <a:t> brat </a:t>
          </a:r>
          <a:r>
            <a:rPr lang="en-US" dirty="0" err="1">
              <a:latin typeface="Arial Black" panose="020B0A04020102020204" pitchFamily="34" charset="0"/>
            </a:rPr>
            <a:t>ubijenog</a:t>
          </a:r>
          <a:r>
            <a:rPr lang="en-US" dirty="0">
              <a:latin typeface="Arial Black" panose="020B0A04020102020204" pitchFamily="34" charset="0"/>
            </a:rPr>
            <a:t> </a:t>
          </a:r>
          <a:r>
            <a:rPr lang="en-US" dirty="0" err="1">
              <a:latin typeface="Arial Black" panose="020B0A04020102020204" pitchFamily="34" charset="0"/>
            </a:rPr>
            <a:t>kralja</a:t>
          </a:r>
          <a:r>
            <a:rPr lang="sr-Latn-ME" dirty="0">
              <a:latin typeface="Arial Black" panose="020B0A04020102020204" pitchFamily="34" charset="0"/>
            </a:rPr>
            <a:t>,</a:t>
          </a:r>
          <a:endParaRPr lang="en-US" dirty="0"/>
        </a:p>
      </dgm:t>
    </dgm:pt>
    <dgm:pt modelId="{45579643-6D90-46BB-A053-D955DC70906F}" type="parTrans" cxnId="{2C872D8A-3692-4526-8905-0C3E7687AAAC}">
      <dgm:prSet/>
      <dgm:spPr/>
      <dgm:t>
        <a:bodyPr/>
        <a:lstStyle/>
        <a:p>
          <a:endParaRPr lang="en-US"/>
        </a:p>
      </dgm:t>
    </dgm:pt>
    <dgm:pt modelId="{9E6B36A6-5E14-41D7-B22B-29593C047A3E}" type="sibTrans" cxnId="{2C872D8A-3692-4526-8905-0C3E7687AAAC}">
      <dgm:prSet/>
      <dgm:spPr/>
      <dgm:t>
        <a:bodyPr/>
        <a:lstStyle/>
        <a:p>
          <a:endParaRPr lang="en-US"/>
        </a:p>
      </dgm:t>
    </dgm:pt>
    <dgm:pt modelId="{C5F47BF8-E23B-4A0D-BCAA-C72FC7EC1913}">
      <dgm:prSet/>
      <dgm:spPr/>
      <dgm:t>
        <a:bodyPr/>
        <a:lstStyle/>
        <a:p>
          <a:r>
            <a:rPr lang="en-US" dirty="0" err="1">
              <a:latin typeface="Arial Black" panose="020B0A04020102020204" pitchFamily="34" charset="0"/>
            </a:rPr>
            <a:t>prijatelj</a:t>
          </a:r>
          <a:r>
            <a:rPr lang="en-US" dirty="0">
              <a:latin typeface="Arial Black" panose="020B0A04020102020204" pitchFamily="34" charset="0"/>
            </a:rPr>
            <a:t> Horacio</a:t>
          </a:r>
          <a:r>
            <a:rPr lang="sr-Latn-ME" dirty="0">
              <a:latin typeface="Arial Black" panose="020B0A04020102020204" pitchFamily="34" charset="0"/>
            </a:rPr>
            <a:t>,</a:t>
          </a:r>
          <a:endParaRPr lang="en-US" dirty="0"/>
        </a:p>
      </dgm:t>
    </dgm:pt>
    <dgm:pt modelId="{2E7507FD-FF34-4550-AB38-54FB30C36375}" type="parTrans" cxnId="{6605FC8F-0D25-49EF-8BF1-71946A5BB3EC}">
      <dgm:prSet/>
      <dgm:spPr/>
      <dgm:t>
        <a:bodyPr/>
        <a:lstStyle/>
        <a:p>
          <a:endParaRPr lang="en-US"/>
        </a:p>
      </dgm:t>
    </dgm:pt>
    <dgm:pt modelId="{25B11708-22FC-458A-AFF4-AD3736D4090C}" type="sibTrans" cxnId="{6605FC8F-0D25-49EF-8BF1-71946A5BB3EC}">
      <dgm:prSet/>
      <dgm:spPr/>
      <dgm:t>
        <a:bodyPr/>
        <a:lstStyle/>
        <a:p>
          <a:endParaRPr lang="en-US"/>
        </a:p>
      </dgm:t>
    </dgm:pt>
    <dgm:pt modelId="{EF9582E5-4CC6-495D-895E-D113CE77EDCF}" type="pres">
      <dgm:prSet presAssocID="{8F8DC7BC-147C-4D56-AC19-281F9B795F55}" presName="linearFlow" presStyleCnt="0">
        <dgm:presLayoutVars>
          <dgm:dir/>
          <dgm:resizeHandles val="exact"/>
        </dgm:presLayoutVars>
      </dgm:prSet>
      <dgm:spPr/>
    </dgm:pt>
    <dgm:pt modelId="{2BD2B11D-2687-4CA5-8EC3-CAE9DFE5D7B3}" type="pres">
      <dgm:prSet presAssocID="{66A31BE9-C53D-4332-ACD2-F8A6563EF419}" presName="composite" presStyleCnt="0"/>
      <dgm:spPr/>
    </dgm:pt>
    <dgm:pt modelId="{9097BEAC-D6AE-46E2-B9A9-C46D5FDE151B}" type="pres">
      <dgm:prSet presAssocID="{66A31BE9-C53D-4332-ACD2-F8A6563EF419}" presName="imgShp" presStyleLbl="fgImgPlace1" presStyleIdx="0" presStyleCnt="4"/>
      <dgm:spPr>
        <a:blipFill rotWithShape="1">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l="-35000" r="-35000"/>
          </a:stretch>
        </a:blipFill>
      </dgm:spPr>
    </dgm:pt>
    <dgm:pt modelId="{2D2719E2-7703-49AC-A176-B28A70E0AC35}" type="pres">
      <dgm:prSet presAssocID="{66A31BE9-C53D-4332-ACD2-F8A6563EF419}" presName="txShp" presStyleLbl="node1" presStyleIdx="0" presStyleCnt="4">
        <dgm:presLayoutVars>
          <dgm:bulletEnabled val="1"/>
        </dgm:presLayoutVars>
      </dgm:prSet>
      <dgm:spPr/>
      <dgm:t>
        <a:bodyPr/>
        <a:lstStyle/>
        <a:p>
          <a:endParaRPr lang="en-US"/>
        </a:p>
      </dgm:t>
    </dgm:pt>
    <dgm:pt modelId="{07945E99-29CB-4A58-8D53-FB27D1519830}" type="pres">
      <dgm:prSet presAssocID="{9163901B-8405-42A4-ABF6-21D942BC529A}" presName="spacing" presStyleCnt="0"/>
      <dgm:spPr/>
    </dgm:pt>
    <dgm:pt modelId="{88D1B8A2-F28D-4F59-985B-1EBAB035AA90}" type="pres">
      <dgm:prSet presAssocID="{11BCA035-3F73-4DEA-8E24-79A9175699F9}" presName="composite" presStyleCnt="0"/>
      <dgm:spPr/>
    </dgm:pt>
    <dgm:pt modelId="{AF704121-568D-4DC8-A463-3846AFC40A98}" type="pres">
      <dgm:prSet presAssocID="{11BCA035-3F73-4DEA-8E24-79A9175699F9}" presName="imgShp" presStyleLbl="fgImgPlace1" presStyleIdx="1" presStyleCnt="4"/>
      <dgm:spPr>
        <a:blipFill>
          <a:blip xmlns:r="http://schemas.openxmlformats.org/officeDocument/2006/relationships" r:embed="rId3">
            <a:extLst>
              <a:ext uri="{837473B0-CC2E-450A-ABE3-18F120FF3D39}">
                <a1611:picAttrSrcUrl xmlns:a1611="http://schemas.microsoft.com/office/drawing/2016/11/main" xmlns="" r:id="rId4"/>
              </a:ext>
            </a:extLst>
          </a:blip>
          <a:stretch>
            <a:fillRect l="-35000" r="-35000"/>
          </a:stretch>
        </a:blipFill>
      </dgm:spPr>
    </dgm:pt>
    <dgm:pt modelId="{1688BBED-F371-40D6-930B-302EAA19BE91}" type="pres">
      <dgm:prSet presAssocID="{11BCA035-3F73-4DEA-8E24-79A9175699F9}" presName="txShp" presStyleLbl="node1" presStyleIdx="1" presStyleCnt="4">
        <dgm:presLayoutVars>
          <dgm:bulletEnabled val="1"/>
        </dgm:presLayoutVars>
      </dgm:prSet>
      <dgm:spPr/>
      <dgm:t>
        <a:bodyPr/>
        <a:lstStyle/>
        <a:p>
          <a:endParaRPr lang="en-US"/>
        </a:p>
      </dgm:t>
    </dgm:pt>
    <dgm:pt modelId="{C9B65D7F-2AE9-4FA6-92F3-7013BF84274F}" type="pres">
      <dgm:prSet presAssocID="{69F68A3A-5ED1-4A70-AF44-FBB13D6E3CE7}" presName="spacing" presStyleCnt="0"/>
      <dgm:spPr/>
    </dgm:pt>
    <dgm:pt modelId="{56D16571-03D9-40CE-91F0-BC674A24C835}" type="pres">
      <dgm:prSet presAssocID="{EFCBDBBE-6EC7-4D97-940E-55F2BE0D801B}" presName="composite" presStyleCnt="0"/>
      <dgm:spPr/>
    </dgm:pt>
    <dgm:pt modelId="{A598DA20-B004-4C1C-9EC0-EF92FEAB9B74}" type="pres">
      <dgm:prSet presAssocID="{EFCBDBBE-6EC7-4D97-940E-55F2BE0D801B}" presName="imgShp" presStyleLbl="fgImgPlace1" presStyleIdx="2" presStyleCnt="4" custLinFactNeighborX="-4384" custLinFactNeighborY="4384"/>
      <dgm:spPr>
        <a:blipFill>
          <a:blip xmlns:r="http://schemas.openxmlformats.org/officeDocument/2006/relationships" r:embed="rId5">
            <a:extLst>
              <a:ext uri="{837473B0-CC2E-450A-ABE3-18F120FF3D39}">
                <a1611:picAttrSrcUrl xmlns:a1611="http://schemas.microsoft.com/office/drawing/2016/11/main" xmlns="" r:id="rId6"/>
              </a:ext>
            </a:extLst>
          </a:blip>
          <a:stretch>
            <a:fillRect l="-35000" r="-35000"/>
          </a:stretch>
        </a:blipFill>
      </dgm:spPr>
    </dgm:pt>
    <dgm:pt modelId="{B32A470B-1400-4813-8B48-36518448B24F}" type="pres">
      <dgm:prSet presAssocID="{EFCBDBBE-6EC7-4D97-940E-55F2BE0D801B}" presName="txShp" presStyleLbl="node1" presStyleIdx="2" presStyleCnt="4">
        <dgm:presLayoutVars>
          <dgm:bulletEnabled val="1"/>
        </dgm:presLayoutVars>
      </dgm:prSet>
      <dgm:spPr/>
      <dgm:t>
        <a:bodyPr/>
        <a:lstStyle/>
        <a:p>
          <a:endParaRPr lang="en-US"/>
        </a:p>
      </dgm:t>
    </dgm:pt>
    <dgm:pt modelId="{C74AB9D7-7FDE-4D61-BD08-B6AC70D8A069}" type="pres">
      <dgm:prSet presAssocID="{9E6B36A6-5E14-41D7-B22B-29593C047A3E}" presName="spacing" presStyleCnt="0"/>
      <dgm:spPr/>
    </dgm:pt>
    <dgm:pt modelId="{EC0DE932-4265-4987-AEB6-B03F670653BF}" type="pres">
      <dgm:prSet presAssocID="{C5F47BF8-E23B-4A0D-BCAA-C72FC7EC1913}" presName="composite" presStyleCnt="0"/>
      <dgm:spPr/>
    </dgm:pt>
    <dgm:pt modelId="{E9525EBB-8C82-4439-A88B-5A91B4F2DB2D}" type="pres">
      <dgm:prSet presAssocID="{C5F47BF8-E23B-4A0D-BCAA-C72FC7EC1913}" presName="imgShp" presStyleLbl="fgImgPlace1" presStyleIdx="3" presStyleCnt="4"/>
      <dgm:spPr>
        <a:blipFill>
          <a:blip xmlns:r="http://schemas.openxmlformats.org/officeDocument/2006/relationships" r:embed="rId7">
            <a:extLst>
              <a:ext uri="{837473B0-CC2E-450A-ABE3-18F120FF3D39}">
                <a1611:picAttrSrcUrl xmlns:a1611="http://schemas.microsoft.com/office/drawing/2016/11/main" xmlns="" r:id="rId8"/>
              </a:ext>
            </a:extLst>
          </a:blip>
          <a:stretch>
            <a:fillRect l="-35000" r="-35000"/>
          </a:stretch>
        </a:blipFill>
      </dgm:spPr>
    </dgm:pt>
    <dgm:pt modelId="{57962C0D-65B2-49B3-B71E-8B5A64B56FD8}" type="pres">
      <dgm:prSet presAssocID="{C5F47BF8-E23B-4A0D-BCAA-C72FC7EC1913}" presName="txShp" presStyleLbl="node1" presStyleIdx="3" presStyleCnt="4">
        <dgm:presLayoutVars>
          <dgm:bulletEnabled val="1"/>
        </dgm:presLayoutVars>
      </dgm:prSet>
      <dgm:spPr/>
      <dgm:t>
        <a:bodyPr/>
        <a:lstStyle/>
        <a:p>
          <a:endParaRPr lang="en-US"/>
        </a:p>
      </dgm:t>
    </dgm:pt>
  </dgm:ptLst>
  <dgm:cxnLst>
    <dgm:cxn modelId="{2C872D8A-3692-4526-8905-0C3E7687AAAC}" srcId="{8F8DC7BC-147C-4D56-AC19-281F9B795F55}" destId="{EFCBDBBE-6EC7-4D97-940E-55F2BE0D801B}" srcOrd="2" destOrd="0" parTransId="{45579643-6D90-46BB-A053-D955DC70906F}" sibTransId="{9E6B36A6-5E14-41D7-B22B-29593C047A3E}"/>
    <dgm:cxn modelId="{977E94C1-0CB1-4F61-9379-4DC2FA889A6F}" type="presOf" srcId="{EFCBDBBE-6EC7-4D97-940E-55F2BE0D801B}" destId="{B32A470B-1400-4813-8B48-36518448B24F}" srcOrd="0" destOrd="0" presId="urn:microsoft.com/office/officeart/2005/8/layout/vList3"/>
    <dgm:cxn modelId="{7F7840EC-D21F-4C8E-B43C-1A607B9219D2}" type="presOf" srcId="{C5F47BF8-E23B-4A0D-BCAA-C72FC7EC1913}" destId="{57962C0D-65B2-49B3-B71E-8B5A64B56FD8}" srcOrd="0" destOrd="0" presId="urn:microsoft.com/office/officeart/2005/8/layout/vList3"/>
    <dgm:cxn modelId="{BF5DA85E-6401-4860-9AA1-FA31C1D8B7E5}" srcId="{8F8DC7BC-147C-4D56-AC19-281F9B795F55}" destId="{11BCA035-3F73-4DEA-8E24-79A9175699F9}" srcOrd="1" destOrd="0" parTransId="{9FED1517-0E13-4699-B7AE-0E2538262B59}" sibTransId="{69F68A3A-5ED1-4A70-AF44-FBB13D6E3CE7}"/>
    <dgm:cxn modelId="{96585D99-27EB-40A1-8B19-AA4F0B5FDF76}" srcId="{8F8DC7BC-147C-4D56-AC19-281F9B795F55}" destId="{66A31BE9-C53D-4332-ACD2-F8A6563EF419}" srcOrd="0" destOrd="0" parTransId="{AA3016DB-056C-4A38-A9FB-FC7DD6AE6594}" sibTransId="{9163901B-8405-42A4-ABF6-21D942BC529A}"/>
    <dgm:cxn modelId="{6605FC8F-0D25-49EF-8BF1-71946A5BB3EC}" srcId="{8F8DC7BC-147C-4D56-AC19-281F9B795F55}" destId="{C5F47BF8-E23B-4A0D-BCAA-C72FC7EC1913}" srcOrd="3" destOrd="0" parTransId="{2E7507FD-FF34-4550-AB38-54FB30C36375}" sibTransId="{25B11708-22FC-458A-AFF4-AD3736D4090C}"/>
    <dgm:cxn modelId="{82D6D1E9-C436-4A16-BF68-A9A660EF5A1C}" type="presOf" srcId="{11BCA035-3F73-4DEA-8E24-79A9175699F9}" destId="{1688BBED-F371-40D6-930B-302EAA19BE91}" srcOrd="0" destOrd="0" presId="urn:microsoft.com/office/officeart/2005/8/layout/vList3"/>
    <dgm:cxn modelId="{BFE77A8E-AD43-4790-A8A3-7D54AA3403A9}" type="presOf" srcId="{66A31BE9-C53D-4332-ACD2-F8A6563EF419}" destId="{2D2719E2-7703-49AC-A176-B28A70E0AC35}" srcOrd="0" destOrd="0" presId="urn:microsoft.com/office/officeart/2005/8/layout/vList3"/>
    <dgm:cxn modelId="{B6A12691-E9FA-4832-B271-1C95611C34DF}" type="presOf" srcId="{8F8DC7BC-147C-4D56-AC19-281F9B795F55}" destId="{EF9582E5-4CC6-495D-895E-D113CE77EDCF}" srcOrd="0" destOrd="0" presId="urn:microsoft.com/office/officeart/2005/8/layout/vList3"/>
    <dgm:cxn modelId="{A420B7F0-A6B5-42D6-8F52-BA5E958CD98C}" type="presParOf" srcId="{EF9582E5-4CC6-495D-895E-D113CE77EDCF}" destId="{2BD2B11D-2687-4CA5-8EC3-CAE9DFE5D7B3}" srcOrd="0" destOrd="0" presId="urn:microsoft.com/office/officeart/2005/8/layout/vList3"/>
    <dgm:cxn modelId="{D1DCFFFF-7AF2-4541-BC38-C036394E1AD7}" type="presParOf" srcId="{2BD2B11D-2687-4CA5-8EC3-CAE9DFE5D7B3}" destId="{9097BEAC-D6AE-46E2-B9A9-C46D5FDE151B}" srcOrd="0" destOrd="0" presId="urn:microsoft.com/office/officeart/2005/8/layout/vList3"/>
    <dgm:cxn modelId="{004BAD7F-F654-4BB8-83CC-518C376F3888}" type="presParOf" srcId="{2BD2B11D-2687-4CA5-8EC3-CAE9DFE5D7B3}" destId="{2D2719E2-7703-49AC-A176-B28A70E0AC35}" srcOrd="1" destOrd="0" presId="urn:microsoft.com/office/officeart/2005/8/layout/vList3"/>
    <dgm:cxn modelId="{2C81C8C3-F1E4-46C0-A6F1-EDB092A14AFF}" type="presParOf" srcId="{EF9582E5-4CC6-495D-895E-D113CE77EDCF}" destId="{07945E99-29CB-4A58-8D53-FB27D1519830}" srcOrd="1" destOrd="0" presId="urn:microsoft.com/office/officeart/2005/8/layout/vList3"/>
    <dgm:cxn modelId="{4195410A-A750-4354-86EC-A4C18E219337}" type="presParOf" srcId="{EF9582E5-4CC6-495D-895E-D113CE77EDCF}" destId="{88D1B8A2-F28D-4F59-985B-1EBAB035AA90}" srcOrd="2" destOrd="0" presId="urn:microsoft.com/office/officeart/2005/8/layout/vList3"/>
    <dgm:cxn modelId="{F73388E0-5FDF-49BC-9E73-C6F956CFD9D6}" type="presParOf" srcId="{88D1B8A2-F28D-4F59-985B-1EBAB035AA90}" destId="{AF704121-568D-4DC8-A463-3846AFC40A98}" srcOrd="0" destOrd="0" presId="urn:microsoft.com/office/officeart/2005/8/layout/vList3"/>
    <dgm:cxn modelId="{4BF9E4B0-870C-4893-9C6A-56BEFD473EFD}" type="presParOf" srcId="{88D1B8A2-F28D-4F59-985B-1EBAB035AA90}" destId="{1688BBED-F371-40D6-930B-302EAA19BE91}" srcOrd="1" destOrd="0" presId="urn:microsoft.com/office/officeart/2005/8/layout/vList3"/>
    <dgm:cxn modelId="{A581B067-9C1C-46B9-A2E7-D6B3C3038B41}" type="presParOf" srcId="{EF9582E5-4CC6-495D-895E-D113CE77EDCF}" destId="{C9B65D7F-2AE9-4FA6-92F3-7013BF84274F}" srcOrd="3" destOrd="0" presId="urn:microsoft.com/office/officeart/2005/8/layout/vList3"/>
    <dgm:cxn modelId="{30E805E2-7542-4232-A002-1ED062473ADC}" type="presParOf" srcId="{EF9582E5-4CC6-495D-895E-D113CE77EDCF}" destId="{56D16571-03D9-40CE-91F0-BC674A24C835}" srcOrd="4" destOrd="0" presId="urn:microsoft.com/office/officeart/2005/8/layout/vList3"/>
    <dgm:cxn modelId="{2F4DD1EB-E217-4F05-8779-BED3FEF67504}" type="presParOf" srcId="{56D16571-03D9-40CE-91F0-BC674A24C835}" destId="{A598DA20-B004-4C1C-9EC0-EF92FEAB9B74}" srcOrd="0" destOrd="0" presId="urn:microsoft.com/office/officeart/2005/8/layout/vList3"/>
    <dgm:cxn modelId="{DAAE3D8A-94F7-417F-9666-7B927B0EA125}" type="presParOf" srcId="{56D16571-03D9-40CE-91F0-BC674A24C835}" destId="{B32A470B-1400-4813-8B48-36518448B24F}" srcOrd="1" destOrd="0" presId="urn:microsoft.com/office/officeart/2005/8/layout/vList3"/>
    <dgm:cxn modelId="{3A8435C6-202D-45CC-8BAE-A579649E622D}" type="presParOf" srcId="{EF9582E5-4CC6-495D-895E-D113CE77EDCF}" destId="{C74AB9D7-7FDE-4D61-BD08-B6AC70D8A069}" srcOrd="5" destOrd="0" presId="urn:microsoft.com/office/officeart/2005/8/layout/vList3"/>
    <dgm:cxn modelId="{4752794E-42FA-4A57-858B-A9A8146971BA}" type="presParOf" srcId="{EF9582E5-4CC6-495D-895E-D113CE77EDCF}" destId="{EC0DE932-4265-4987-AEB6-B03F670653BF}" srcOrd="6" destOrd="0" presId="urn:microsoft.com/office/officeart/2005/8/layout/vList3"/>
    <dgm:cxn modelId="{365FC164-2F72-402F-9778-CF656C15B446}" type="presParOf" srcId="{EC0DE932-4265-4987-AEB6-B03F670653BF}" destId="{E9525EBB-8C82-4439-A88B-5A91B4F2DB2D}" srcOrd="0" destOrd="0" presId="urn:microsoft.com/office/officeart/2005/8/layout/vList3"/>
    <dgm:cxn modelId="{63E0FCF2-531B-4A63-9D26-5F04FE97CC9B}" type="presParOf" srcId="{EC0DE932-4265-4987-AEB6-B03F670653BF}" destId="{57962C0D-65B2-49B3-B71E-8B5A64B56FD8}"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D0E303-E752-4ACA-9FDE-8B8525F96426}" type="doc">
      <dgm:prSet loTypeId="urn:microsoft.com/office/officeart/2005/8/layout/vList3" loCatId="list" qsTypeId="urn:microsoft.com/office/officeart/2005/8/quickstyle/simple1" qsCatId="simple" csTypeId="urn:microsoft.com/office/officeart/2005/8/colors/accent1_2" csCatId="accent1" phldr="1"/>
      <dgm:spPr/>
    </dgm:pt>
    <dgm:pt modelId="{8CB31896-6F4A-4892-8566-54275B495B8F}">
      <dgm:prSet/>
      <dgm:spPr>
        <a:solidFill>
          <a:schemeClr val="accent2">
            <a:lumMod val="75000"/>
          </a:schemeClr>
        </a:solidFill>
      </dgm:spPr>
      <dgm:t>
        <a:bodyPr/>
        <a:lstStyle/>
        <a:p>
          <a:r>
            <a:rPr lang="en-US"/>
            <a:t>kraljev savjetnik Polonije, </a:t>
          </a:r>
        </a:p>
      </dgm:t>
    </dgm:pt>
    <dgm:pt modelId="{8A424F15-F554-423D-805F-C9E5F28AC7FD}" type="parTrans" cxnId="{37C893E9-BA34-4C52-959F-751E4CC55BAF}">
      <dgm:prSet/>
      <dgm:spPr/>
      <dgm:t>
        <a:bodyPr/>
        <a:lstStyle/>
        <a:p>
          <a:endParaRPr lang="en-US"/>
        </a:p>
      </dgm:t>
    </dgm:pt>
    <dgm:pt modelId="{E00DA8F9-8C22-4980-AEEB-7DAEAE32A43F}" type="sibTrans" cxnId="{37C893E9-BA34-4C52-959F-751E4CC55BAF}">
      <dgm:prSet/>
      <dgm:spPr/>
      <dgm:t>
        <a:bodyPr/>
        <a:lstStyle/>
        <a:p>
          <a:endParaRPr lang="en-US"/>
        </a:p>
      </dgm:t>
    </dgm:pt>
    <dgm:pt modelId="{61926C81-4FE6-43B6-ABFE-A14B35A365F3}">
      <dgm:prSet/>
      <dgm:spPr>
        <a:solidFill>
          <a:schemeClr val="accent2">
            <a:lumMod val="75000"/>
          </a:schemeClr>
        </a:solidFill>
      </dgm:spPr>
      <dgm:t>
        <a:bodyPr/>
        <a:lstStyle/>
        <a:p>
          <a:r>
            <a:rPr lang="en-US" dirty="0"/>
            <a:t>njegova </a:t>
          </a:r>
          <a:r>
            <a:rPr lang="en-US" dirty="0" err="1"/>
            <a:t>kći</a:t>
          </a:r>
          <a:r>
            <a:rPr lang="en-US" dirty="0"/>
            <a:t> </a:t>
          </a:r>
          <a:r>
            <a:rPr lang="en-US" dirty="0" err="1"/>
            <a:t>Ofelija</a:t>
          </a:r>
          <a:r>
            <a:rPr lang="sr-Latn-ME" dirty="0"/>
            <a:t>,</a:t>
          </a:r>
          <a:endParaRPr lang="en-US" dirty="0"/>
        </a:p>
      </dgm:t>
    </dgm:pt>
    <dgm:pt modelId="{6C42CCF4-89CC-4327-85EB-500F939BAF4E}" type="parTrans" cxnId="{BBA852E3-7FAD-41CA-B563-D28BEB7E9A84}">
      <dgm:prSet/>
      <dgm:spPr/>
      <dgm:t>
        <a:bodyPr/>
        <a:lstStyle/>
        <a:p>
          <a:endParaRPr lang="en-US"/>
        </a:p>
      </dgm:t>
    </dgm:pt>
    <dgm:pt modelId="{27C8EB3A-1608-4E71-AC0E-2187216762AA}" type="sibTrans" cxnId="{BBA852E3-7FAD-41CA-B563-D28BEB7E9A84}">
      <dgm:prSet/>
      <dgm:spPr/>
      <dgm:t>
        <a:bodyPr/>
        <a:lstStyle/>
        <a:p>
          <a:endParaRPr lang="en-US"/>
        </a:p>
      </dgm:t>
    </dgm:pt>
    <dgm:pt modelId="{9A42DFC1-1BE7-4DED-939B-BE5C71A227FB}">
      <dgm:prSet/>
      <dgm:spPr>
        <a:solidFill>
          <a:schemeClr val="accent2">
            <a:lumMod val="75000"/>
          </a:schemeClr>
        </a:solidFill>
      </dgm:spPr>
      <dgm:t>
        <a:bodyPr/>
        <a:lstStyle/>
        <a:p>
          <a:r>
            <a:rPr lang="en-US" dirty="0"/>
            <a:t>sin </a:t>
          </a:r>
          <a:r>
            <a:rPr lang="en-US" dirty="0" err="1"/>
            <a:t>Leart</a:t>
          </a:r>
          <a:r>
            <a:rPr lang="sr-Latn-ME" dirty="0"/>
            <a:t>,</a:t>
          </a:r>
          <a:r>
            <a:rPr lang="en-US" dirty="0"/>
            <a:t> </a:t>
          </a:r>
        </a:p>
      </dgm:t>
    </dgm:pt>
    <dgm:pt modelId="{052A2385-5DBA-4877-B7A9-C669A9E75FFF}" type="parTrans" cxnId="{5532A494-5DA2-4486-BB25-41585D74A2FC}">
      <dgm:prSet/>
      <dgm:spPr/>
      <dgm:t>
        <a:bodyPr/>
        <a:lstStyle/>
        <a:p>
          <a:endParaRPr lang="en-US"/>
        </a:p>
      </dgm:t>
    </dgm:pt>
    <dgm:pt modelId="{FF5DB127-F645-471B-B5A8-252812B218A5}" type="sibTrans" cxnId="{5532A494-5DA2-4486-BB25-41585D74A2FC}">
      <dgm:prSet/>
      <dgm:spPr/>
      <dgm:t>
        <a:bodyPr/>
        <a:lstStyle/>
        <a:p>
          <a:endParaRPr lang="en-US"/>
        </a:p>
      </dgm:t>
    </dgm:pt>
    <dgm:pt modelId="{9E5CB100-17B6-49E4-93FE-3787C5F6E950}">
      <dgm:prSet/>
      <dgm:spPr>
        <a:solidFill>
          <a:schemeClr val="accent2">
            <a:lumMod val="75000"/>
          </a:schemeClr>
        </a:solidFill>
      </dgm:spPr>
      <dgm:t>
        <a:bodyPr/>
        <a:lstStyle/>
        <a:p>
          <a:r>
            <a:rPr lang="en-US" dirty="0"/>
            <a:t>i </a:t>
          </a:r>
          <a:r>
            <a:rPr lang="en-US" dirty="0" err="1"/>
            <a:t>nekoliko</a:t>
          </a:r>
          <a:r>
            <a:rPr lang="en-US" dirty="0"/>
            <a:t> </a:t>
          </a:r>
          <a:r>
            <a:rPr lang="en-US" dirty="0" err="1"/>
            <a:t>sporednih</a:t>
          </a:r>
          <a:r>
            <a:rPr lang="en-US" dirty="0"/>
            <a:t> </a:t>
          </a:r>
          <a:r>
            <a:rPr lang="en-US" dirty="0" err="1"/>
            <a:t>likova</a:t>
          </a:r>
          <a:r>
            <a:rPr lang="sr-Latn-ME" dirty="0"/>
            <a:t>.</a:t>
          </a:r>
          <a:endParaRPr lang="en-US" dirty="0"/>
        </a:p>
      </dgm:t>
    </dgm:pt>
    <dgm:pt modelId="{CEE4E31E-4998-4F16-B40D-D2C6CEE84B09}" type="parTrans" cxnId="{009F335A-9AC1-4A2A-96A6-B364E5F8DE30}">
      <dgm:prSet/>
      <dgm:spPr/>
      <dgm:t>
        <a:bodyPr/>
        <a:lstStyle/>
        <a:p>
          <a:endParaRPr lang="en-US"/>
        </a:p>
      </dgm:t>
    </dgm:pt>
    <dgm:pt modelId="{CDA14703-F716-49DB-B0B4-F1239AF2A2BD}" type="sibTrans" cxnId="{009F335A-9AC1-4A2A-96A6-B364E5F8DE30}">
      <dgm:prSet/>
      <dgm:spPr/>
      <dgm:t>
        <a:bodyPr/>
        <a:lstStyle/>
        <a:p>
          <a:endParaRPr lang="en-US"/>
        </a:p>
      </dgm:t>
    </dgm:pt>
    <dgm:pt modelId="{F1EAF0E7-58C2-4175-BFDC-DDA4ED4645C0}" type="pres">
      <dgm:prSet presAssocID="{60D0E303-E752-4ACA-9FDE-8B8525F96426}" presName="linearFlow" presStyleCnt="0">
        <dgm:presLayoutVars>
          <dgm:dir/>
          <dgm:resizeHandles val="exact"/>
        </dgm:presLayoutVars>
      </dgm:prSet>
      <dgm:spPr/>
    </dgm:pt>
    <dgm:pt modelId="{EE2B7379-A6B4-402F-A2ED-4A342B52C587}" type="pres">
      <dgm:prSet presAssocID="{8CB31896-6F4A-4892-8566-54275B495B8F}" presName="composite" presStyleCnt="0"/>
      <dgm:spPr/>
    </dgm:pt>
    <dgm:pt modelId="{EFD71D86-338C-4CB0-9B9C-346188136DD2}" type="pres">
      <dgm:prSet presAssocID="{8CB31896-6F4A-4892-8566-54275B495B8F}" presName="imgShp" presStyleLbl="fgImgPlace1" presStyleIdx="0" presStyleCnt="4"/>
      <dgm:spPr>
        <a:blipFill>
          <a:blip xmlns:r="http://schemas.openxmlformats.org/officeDocument/2006/relationships" r:embed="rId1">
            <a:extLst>
              <a:ext uri="{837473B0-CC2E-450A-ABE3-18F120FF3D39}">
                <a1611:picAttrSrcUrl xmlns:a1611="http://schemas.microsoft.com/office/drawing/2016/11/main" xmlns="" r:id="rId2"/>
              </a:ext>
            </a:extLst>
          </a:blip>
          <a:stretch>
            <a:fillRect l="-35000" r="-35000"/>
          </a:stretch>
        </a:blipFill>
      </dgm:spPr>
    </dgm:pt>
    <dgm:pt modelId="{7587C549-6A9B-4441-BF83-5B2EEC3F602B}" type="pres">
      <dgm:prSet presAssocID="{8CB31896-6F4A-4892-8566-54275B495B8F}" presName="txShp" presStyleLbl="node1" presStyleIdx="0" presStyleCnt="4">
        <dgm:presLayoutVars>
          <dgm:bulletEnabled val="1"/>
        </dgm:presLayoutVars>
      </dgm:prSet>
      <dgm:spPr/>
      <dgm:t>
        <a:bodyPr/>
        <a:lstStyle/>
        <a:p>
          <a:endParaRPr lang="en-US"/>
        </a:p>
      </dgm:t>
    </dgm:pt>
    <dgm:pt modelId="{1A2E1F48-AF6B-4BAC-AF0C-99A9C786B856}" type="pres">
      <dgm:prSet presAssocID="{E00DA8F9-8C22-4980-AEEB-7DAEAE32A43F}" presName="spacing" presStyleCnt="0"/>
      <dgm:spPr/>
    </dgm:pt>
    <dgm:pt modelId="{8F2D5D3A-7430-4A3D-B0DE-6A1C3B9ECD0B}" type="pres">
      <dgm:prSet presAssocID="{61926C81-4FE6-43B6-ABFE-A14B35A365F3}" presName="composite" presStyleCnt="0"/>
      <dgm:spPr/>
    </dgm:pt>
    <dgm:pt modelId="{86B06955-1C4A-4374-9CB9-C58ED391C059}" type="pres">
      <dgm:prSet presAssocID="{61926C81-4FE6-43B6-ABFE-A14B35A365F3}" presName="imgShp" presStyleLbl="fgImgPlace1" presStyleIdx="1" presStyleCnt="4"/>
      <dgm:spPr>
        <a:blipFill>
          <a:blip xmlns:r="http://schemas.openxmlformats.org/officeDocument/2006/relationships" r:embed="rId3">
            <a:extLst>
              <a:ext uri="{837473B0-CC2E-450A-ABE3-18F120FF3D39}">
                <a1611:picAttrSrcUrl xmlns:a1611="http://schemas.microsoft.com/office/drawing/2016/11/main" xmlns="" r:id="rId4"/>
              </a:ext>
            </a:extLst>
          </a:blip>
          <a:stretch>
            <a:fillRect l="-35000" r="-35000"/>
          </a:stretch>
        </a:blipFill>
      </dgm:spPr>
    </dgm:pt>
    <dgm:pt modelId="{D03DADE7-0B97-4D40-B756-DF929F63C8BC}" type="pres">
      <dgm:prSet presAssocID="{61926C81-4FE6-43B6-ABFE-A14B35A365F3}" presName="txShp" presStyleLbl="node1" presStyleIdx="1" presStyleCnt="4">
        <dgm:presLayoutVars>
          <dgm:bulletEnabled val="1"/>
        </dgm:presLayoutVars>
      </dgm:prSet>
      <dgm:spPr/>
      <dgm:t>
        <a:bodyPr/>
        <a:lstStyle/>
        <a:p>
          <a:endParaRPr lang="en-US"/>
        </a:p>
      </dgm:t>
    </dgm:pt>
    <dgm:pt modelId="{D10C73A1-4362-4762-A873-DBBFA4113A0F}" type="pres">
      <dgm:prSet presAssocID="{27C8EB3A-1608-4E71-AC0E-2187216762AA}" presName="spacing" presStyleCnt="0"/>
      <dgm:spPr/>
    </dgm:pt>
    <dgm:pt modelId="{7BA16A73-53BB-4758-88D9-B4A2B4BD6FAC}" type="pres">
      <dgm:prSet presAssocID="{9A42DFC1-1BE7-4DED-939B-BE5C71A227FB}" presName="composite" presStyleCnt="0"/>
      <dgm:spPr/>
    </dgm:pt>
    <dgm:pt modelId="{E545124F-26D0-401E-931E-10E7F7082E97}" type="pres">
      <dgm:prSet presAssocID="{9A42DFC1-1BE7-4DED-939B-BE5C71A227FB}" presName="imgShp" presStyleLbl="fgImgPlace1" presStyleIdx="2" presStyleCnt="4"/>
      <dgm:spPr>
        <a:blipFill>
          <a:blip xmlns:r="http://schemas.openxmlformats.org/officeDocument/2006/relationships" r:embed="rId5">
            <a:extLst>
              <a:ext uri="{837473B0-CC2E-450A-ABE3-18F120FF3D39}">
                <a1611:picAttrSrcUrl xmlns:a1611="http://schemas.microsoft.com/office/drawing/2016/11/main" xmlns="" r:id="rId6"/>
              </a:ext>
            </a:extLst>
          </a:blip>
          <a:stretch>
            <a:fillRect l="-35000" r="-35000"/>
          </a:stretch>
        </a:blipFill>
      </dgm:spPr>
    </dgm:pt>
    <dgm:pt modelId="{EC374DDC-A258-4C42-A5CB-B8C06F780B84}" type="pres">
      <dgm:prSet presAssocID="{9A42DFC1-1BE7-4DED-939B-BE5C71A227FB}" presName="txShp" presStyleLbl="node1" presStyleIdx="2" presStyleCnt="4">
        <dgm:presLayoutVars>
          <dgm:bulletEnabled val="1"/>
        </dgm:presLayoutVars>
      </dgm:prSet>
      <dgm:spPr/>
      <dgm:t>
        <a:bodyPr/>
        <a:lstStyle/>
        <a:p>
          <a:endParaRPr lang="en-US"/>
        </a:p>
      </dgm:t>
    </dgm:pt>
    <dgm:pt modelId="{C0C44F97-28D3-41C3-A94B-9E0E36A5D090}" type="pres">
      <dgm:prSet presAssocID="{FF5DB127-F645-471B-B5A8-252812B218A5}" presName="spacing" presStyleCnt="0"/>
      <dgm:spPr/>
    </dgm:pt>
    <dgm:pt modelId="{F9FEC6ED-CD61-4F5C-97C4-4586A646C93B}" type="pres">
      <dgm:prSet presAssocID="{9E5CB100-17B6-49E4-93FE-3787C5F6E950}" presName="composite" presStyleCnt="0"/>
      <dgm:spPr/>
    </dgm:pt>
    <dgm:pt modelId="{13C28393-F8BF-4C15-9D9D-0AD690371E8D}" type="pres">
      <dgm:prSet presAssocID="{9E5CB100-17B6-49E4-93FE-3787C5F6E950}" presName="imgShp" presStyleLbl="fgImgPlace1" presStyleIdx="3" presStyleCnt="4"/>
      <dgm:spPr>
        <a:blipFill>
          <a:blip xmlns:r="http://schemas.openxmlformats.org/officeDocument/2006/relationships" r:embed="rId7">
            <a:extLst>
              <a:ext uri="{837473B0-CC2E-450A-ABE3-18F120FF3D39}">
                <a1611:picAttrSrcUrl xmlns:a1611="http://schemas.microsoft.com/office/drawing/2016/11/main" xmlns="" r:id="rId8"/>
              </a:ext>
            </a:extLst>
          </a:blip>
          <a:stretch>
            <a:fillRect l="-35000" r="-35000"/>
          </a:stretch>
        </a:blipFill>
      </dgm:spPr>
    </dgm:pt>
    <dgm:pt modelId="{4A372227-AA28-4ECD-A55A-86E0923402C5}" type="pres">
      <dgm:prSet presAssocID="{9E5CB100-17B6-49E4-93FE-3787C5F6E950}" presName="txShp" presStyleLbl="node1" presStyleIdx="3" presStyleCnt="4" custLinFactNeighborX="-278" custLinFactNeighborY="-1096">
        <dgm:presLayoutVars>
          <dgm:bulletEnabled val="1"/>
        </dgm:presLayoutVars>
      </dgm:prSet>
      <dgm:spPr/>
      <dgm:t>
        <a:bodyPr/>
        <a:lstStyle/>
        <a:p>
          <a:endParaRPr lang="en-US"/>
        </a:p>
      </dgm:t>
    </dgm:pt>
  </dgm:ptLst>
  <dgm:cxnLst>
    <dgm:cxn modelId="{37C893E9-BA34-4C52-959F-751E4CC55BAF}" srcId="{60D0E303-E752-4ACA-9FDE-8B8525F96426}" destId="{8CB31896-6F4A-4892-8566-54275B495B8F}" srcOrd="0" destOrd="0" parTransId="{8A424F15-F554-423D-805F-C9E5F28AC7FD}" sibTransId="{E00DA8F9-8C22-4980-AEEB-7DAEAE32A43F}"/>
    <dgm:cxn modelId="{E7F4559A-6588-4504-BF05-14C85EC7BCAB}" type="presOf" srcId="{61926C81-4FE6-43B6-ABFE-A14B35A365F3}" destId="{D03DADE7-0B97-4D40-B756-DF929F63C8BC}" srcOrd="0" destOrd="0" presId="urn:microsoft.com/office/officeart/2005/8/layout/vList3"/>
    <dgm:cxn modelId="{009F335A-9AC1-4A2A-96A6-B364E5F8DE30}" srcId="{60D0E303-E752-4ACA-9FDE-8B8525F96426}" destId="{9E5CB100-17B6-49E4-93FE-3787C5F6E950}" srcOrd="3" destOrd="0" parTransId="{CEE4E31E-4998-4F16-B40D-D2C6CEE84B09}" sibTransId="{CDA14703-F716-49DB-B0B4-F1239AF2A2BD}"/>
    <dgm:cxn modelId="{2D5D2738-49CF-4F2A-885E-8A48CA48D116}" type="presOf" srcId="{9A42DFC1-1BE7-4DED-939B-BE5C71A227FB}" destId="{EC374DDC-A258-4C42-A5CB-B8C06F780B84}" srcOrd="0" destOrd="0" presId="urn:microsoft.com/office/officeart/2005/8/layout/vList3"/>
    <dgm:cxn modelId="{BBA852E3-7FAD-41CA-B563-D28BEB7E9A84}" srcId="{60D0E303-E752-4ACA-9FDE-8B8525F96426}" destId="{61926C81-4FE6-43B6-ABFE-A14B35A365F3}" srcOrd="1" destOrd="0" parTransId="{6C42CCF4-89CC-4327-85EB-500F939BAF4E}" sibTransId="{27C8EB3A-1608-4E71-AC0E-2187216762AA}"/>
    <dgm:cxn modelId="{57617E4B-835C-4A76-A536-90F98661E39E}" type="presOf" srcId="{60D0E303-E752-4ACA-9FDE-8B8525F96426}" destId="{F1EAF0E7-58C2-4175-BFDC-DDA4ED4645C0}" srcOrd="0" destOrd="0" presId="urn:microsoft.com/office/officeart/2005/8/layout/vList3"/>
    <dgm:cxn modelId="{94B08EB3-9197-497A-B52B-FE115BD226AF}" type="presOf" srcId="{8CB31896-6F4A-4892-8566-54275B495B8F}" destId="{7587C549-6A9B-4441-BF83-5B2EEC3F602B}" srcOrd="0" destOrd="0" presId="urn:microsoft.com/office/officeart/2005/8/layout/vList3"/>
    <dgm:cxn modelId="{5532A494-5DA2-4486-BB25-41585D74A2FC}" srcId="{60D0E303-E752-4ACA-9FDE-8B8525F96426}" destId="{9A42DFC1-1BE7-4DED-939B-BE5C71A227FB}" srcOrd="2" destOrd="0" parTransId="{052A2385-5DBA-4877-B7A9-C669A9E75FFF}" sibTransId="{FF5DB127-F645-471B-B5A8-252812B218A5}"/>
    <dgm:cxn modelId="{56252E4D-B8EE-4B2E-A143-CC6F404D49E1}" type="presOf" srcId="{9E5CB100-17B6-49E4-93FE-3787C5F6E950}" destId="{4A372227-AA28-4ECD-A55A-86E0923402C5}" srcOrd="0" destOrd="0" presId="urn:microsoft.com/office/officeart/2005/8/layout/vList3"/>
    <dgm:cxn modelId="{49CF019A-71B1-4691-BB08-46380FB377F7}" type="presParOf" srcId="{F1EAF0E7-58C2-4175-BFDC-DDA4ED4645C0}" destId="{EE2B7379-A6B4-402F-A2ED-4A342B52C587}" srcOrd="0" destOrd="0" presId="urn:microsoft.com/office/officeart/2005/8/layout/vList3"/>
    <dgm:cxn modelId="{F3950D00-AB54-444B-8940-86F8EF72E4B8}" type="presParOf" srcId="{EE2B7379-A6B4-402F-A2ED-4A342B52C587}" destId="{EFD71D86-338C-4CB0-9B9C-346188136DD2}" srcOrd="0" destOrd="0" presId="urn:microsoft.com/office/officeart/2005/8/layout/vList3"/>
    <dgm:cxn modelId="{10A871F8-D341-48A6-8E84-CCE9BD00E171}" type="presParOf" srcId="{EE2B7379-A6B4-402F-A2ED-4A342B52C587}" destId="{7587C549-6A9B-4441-BF83-5B2EEC3F602B}" srcOrd="1" destOrd="0" presId="urn:microsoft.com/office/officeart/2005/8/layout/vList3"/>
    <dgm:cxn modelId="{52280D8C-C18F-4E48-B582-F82DD145ED5B}" type="presParOf" srcId="{F1EAF0E7-58C2-4175-BFDC-DDA4ED4645C0}" destId="{1A2E1F48-AF6B-4BAC-AF0C-99A9C786B856}" srcOrd="1" destOrd="0" presId="urn:microsoft.com/office/officeart/2005/8/layout/vList3"/>
    <dgm:cxn modelId="{250F1E9E-855C-4D05-9151-B248B738596D}" type="presParOf" srcId="{F1EAF0E7-58C2-4175-BFDC-DDA4ED4645C0}" destId="{8F2D5D3A-7430-4A3D-B0DE-6A1C3B9ECD0B}" srcOrd="2" destOrd="0" presId="urn:microsoft.com/office/officeart/2005/8/layout/vList3"/>
    <dgm:cxn modelId="{83353BE7-5E4A-4DC8-AAFE-31448C638B7C}" type="presParOf" srcId="{8F2D5D3A-7430-4A3D-B0DE-6A1C3B9ECD0B}" destId="{86B06955-1C4A-4374-9CB9-C58ED391C059}" srcOrd="0" destOrd="0" presId="urn:microsoft.com/office/officeart/2005/8/layout/vList3"/>
    <dgm:cxn modelId="{8304BF07-D0DC-45FD-BD28-DE47033A790A}" type="presParOf" srcId="{8F2D5D3A-7430-4A3D-B0DE-6A1C3B9ECD0B}" destId="{D03DADE7-0B97-4D40-B756-DF929F63C8BC}" srcOrd="1" destOrd="0" presId="urn:microsoft.com/office/officeart/2005/8/layout/vList3"/>
    <dgm:cxn modelId="{6E2DD287-6BC8-49C5-8A8F-A5BFD193E537}" type="presParOf" srcId="{F1EAF0E7-58C2-4175-BFDC-DDA4ED4645C0}" destId="{D10C73A1-4362-4762-A873-DBBFA4113A0F}" srcOrd="3" destOrd="0" presId="urn:microsoft.com/office/officeart/2005/8/layout/vList3"/>
    <dgm:cxn modelId="{5E40250F-27AE-491C-8628-122F1F9DFEDB}" type="presParOf" srcId="{F1EAF0E7-58C2-4175-BFDC-DDA4ED4645C0}" destId="{7BA16A73-53BB-4758-88D9-B4A2B4BD6FAC}" srcOrd="4" destOrd="0" presId="urn:microsoft.com/office/officeart/2005/8/layout/vList3"/>
    <dgm:cxn modelId="{C94E3CA7-237E-4CB1-9A2A-6A85C27B0551}" type="presParOf" srcId="{7BA16A73-53BB-4758-88D9-B4A2B4BD6FAC}" destId="{E545124F-26D0-401E-931E-10E7F7082E97}" srcOrd="0" destOrd="0" presId="urn:microsoft.com/office/officeart/2005/8/layout/vList3"/>
    <dgm:cxn modelId="{FB2E1DC2-C174-467F-A4D2-E1F4BB8AE867}" type="presParOf" srcId="{7BA16A73-53BB-4758-88D9-B4A2B4BD6FAC}" destId="{EC374DDC-A258-4C42-A5CB-B8C06F780B84}" srcOrd="1" destOrd="0" presId="urn:microsoft.com/office/officeart/2005/8/layout/vList3"/>
    <dgm:cxn modelId="{58708DE2-3A5F-46EF-9F2D-BBE88A40E945}" type="presParOf" srcId="{F1EAF0E7-58C2-4175-BFDC-DDA4ED4645C0}" destId="{C0C44F97-28D3-41C3-A94B-9E0E36A5D090}" srcOrd="5" destOrd="0" presId="urn:microsoft.com/office/officeart/2005/8/layout/vList3"/>
    <dgm:cxn modelId="{1D03F37F-328E-4FEE-9016-48C56FE8FBE0}" type="presParOf" srcId="{F1EAF0E7-58C2-4175-BFDC-DDA4ED4645C0}" destId="{F9FEC6ED-CD61-4F5C-97C4-4586A646C93B}" srcOrd="6" destOrd="0" presId="urn:microsoft.com/office/officeart/2005/8/layout/vList3"/>
    <dgm:cxn modelId="{EA34616A-13D8-4397-B822-EAD6C77EB5DF}" type="presParOf" srcId="{F9FEC6ED-CD61-4F5C-97C4-4586A646C93B}" destId="{13C28393-F8BF-4C15-9D9D-0AD690371E8D}" srcOrd="0" destOrd="0" presId="urn:microsoft.com/office/officeart/2005/8/layout/vList3"/>
    <dgm:cxn modelId="{CE8554AC-44B8-4D0D-8DEC-35B926905239}" type="presParOf" srcId="{F9FEC6ED-CD61-4F5C-97C4-4586A646C93B}" destId="{4A372227-AA28-4ECD-A55A-86E0923402C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60252B-43CD-4865-AA42-5891A20273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B568E7E-EB4A-4F0A-BE2B-871643CF4B78}">
      <dgm:prSet/>
      <dgm:spPr>
        <a:solidFill>
          <a:schemeClr val="accent6">
            <a:lumMod val="50000"/>
          </a:schemeClr>
        </a:solidFill>
      </dgm:spPr>
      <dgm:t>
        <a:bodyPr/>
        <a:lstStyle/>
        <a:p>
          <a:r>
            <a:rPr lang="en-US"/>
            <a:t>Potpuno se izm</a:t>
          </a:r>
          <a:r>
            <a:rPr lang="sr-Latn-ME"/>
            <a:t>ij</a:t>
          </a:r>
          <a:r>
            <a:rPr lang="en-US"/>
            <a:t>enio, usamio se, d</a:t>
          </a:r>
          <a:r>
            <a:rPr lang="sr-Latn-ME"/>
            <a:t>j</a:t>
          </a:r>
          <a:r>
            <a:rPr lang="en-US"/>
            <a:t>elovao čudno. Na dvoru je bio kraljev doglavnik Polonije, koji je imao sina Laerta i kćer Ofeliju koju je Hamlet vol</a:t>
          </a:r>
          <a:r>
            <a:rPr lang="sr-Latn-ME"/>
            <a:t>i</a:t>
          </a:r>
          <a:r>
            <a:rPr lang="en-US"/>
            <a:t>o. Ali sada je počeo da je izb</a:t>
          </a:r>
          <a:r>
            <a:rPr lang="sr-Latn-ME"/>
            <a:t>j</a:t>
          </a:r>
          <a:r>
            <a:rPr lang="en-US"/>
            <a:t>egava i vr</a:t>
          </a:r>
          <a:r>
            <a:rPr lang="sr-Latn-ME"/>
            <a:t>ij</a:t>
          </a:r>
          <a:r>
            <a:rPr lang="en-US"/>
            <a:t>eđa jer u njegovim očima sve su žene postale prevrtljive i nestalne.</a:t>
          </a:r>
        </a:p>
      </dgm:t>
    </dgm:pt>
    <dgm:pt modelId="{4147B237-DC71-47B9-A4D2-AE2BF53FBB9C}" type="parTrans" cxnId="{3622A133-88B4-488E-A3A7-D86DE9141A7A}">
      <dgm:prSet/>
      <dgm:spPr/>
      <dgm:t>
        <a:bodyPr/>
        <a:lstStyle/>
        <a:p>
          <a:endParaRPr lang="en-US"/>
        </a:p>
      </dgm:t>
    </dgm:pt>
    <dgm:pt modelId="{0B8D3B4B-7708-4373-98B7-F60A3E989025}" type="sibTrans" cxnId="{3622A133-88B4-488E-A3A7-D86DE9141A7A}">
      <dgm:prSet/>
      <dgm:spPr/>
      <dgm:t>
        <a:bodyPr/>
        <a:lstStyle/>
        <a:p>
          <a:endParaRPr lang="en-US"/>
        </a:p>
      </dgm:t>
    </dgm:pt>
    <dgm:pt modelId="{1EE3C2FF-EE03-453A-9138-E0626999F288}" type="pres">
      <dgm:prSet presAssocID="{0C60252B-43CD-4865-AA42-5891A20273F6}" presName="linear" presStyleCnt="0">
        <dgm:presLayoutVars>
          <dgm:animLvl val="lvl"/>
          <dgm:resizeHandles val="exact"/>
        </dgm:presLayoutVars>
      </dgm:prSet>
      <dgm:spPr/>
      <dgm:t>
        <a:bodyPr/>
        <a:lstStyle/>
        <a:p>
          <a:endParaRPr lang="en-US"/>
        </a:p>
      </dgm:t>
    </dgm:pt>
    <dgm:pt modelId="{7F734C8D-266A-481B-8309-1235C12871A6}" type="pres">
      <dgm:prSet presAssocID="{BB568E7E-EB4A-4F0A-BE2B-871643CF4B78}" presName="parentText" presStyleLbl="node1" presStyleIdx="0" presStyleCnt="1">
        <dgm:presLayoutVars>
          <dgm:chMax val="0"/>
          <dgm:bulletEnabled val="1"/>
        </dgm:presLayoutVars>
      </dgm:prSet>
      <dgm:spPr/>
      <dgm:t>
        <a:bodyPr/>
        <a:lstStyle/>
        <a:p>
          <a:endParaRPr lang="en-US"/>
        </a:p>
      </dgm:t>
    </dgm:pt>
  </dgm:ptLst>
  <dgm:cxnLst>
    <dgm:cxn modelId="{AD1E2838-0655-4F01-92AE-4F1090F04141}" type="presOf" srcId="{BB568E7E-EB4A-4F0A-BE2B-871643CF4B78}" destId="{7F734C8D-266A-481B-8309-1235C12871A6}" srcOrd="0" destOrd="0" presId="urn:microsoft.com/office/officeart/2005/8/layout/vList2"/>
    <dgm:cxn modelId="{01C705EA-D641-44FA-8B51-077322D154D3}" type="presOf" srcId="{0C60252B-43CD-4865-AA42-5891A20273F6}" destId="{1EE3C2FF-EE03-453A-9138-E0626999F288}" srcOrd="0" destOrd="0" presId="urn:microsoft.com/office/officeart/2005/8/layout/vList2"/>
    <dgm:cxn modelId="{3622A133-88B4-488E-A3A7-D86DE9141A7A}" srcId="{0C60252B-43CD-4865-AA42-5891A20273F6}" destId="{BB568E7E-EB4A-4F0A-BE2B-871643CF4B78}" srcOrd="0" destOrd="0" parTransId="{4147B237-DC71-47B9-A4D2-AE2BF53FBB9C}" sibTransId="{0B8D3B4B-7708-4373-98B7-F60A3E989025}"/>
    <dgm:cxn modelId="{BC975A6E-F4B2-4757-9243-C0BD0D02F48E}" type="presParOf" srcId="{1EE3C2FF-EE03-453A-9138-E0626999F288}" destId="{7F734C8D-266A-481B-8309-1235C12871A6}"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C15A18-EB18-4F05-B648-F2366AB0887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0993A8-C946-48BD-990A-1B31CEF164FB}">
      <dgm:prSet/>
      <dgm:spPr>
        <a:solidFill>
          <a:schemeClr val="accent6">
            <a:lumMod val="50000"/>
          </a:schemeClr>
        </a:solidFill>
      </dgm:spPr>
      <dgm:t>
        <a:bodyPr/>
        <a:lstStyle/>
        <a:p>
          <a:r>
            <a:rPr lang="sr-Latn-ME" dirty="0"/>
            <a:t>Ovakav njegov odnos prema Ofeliji, kao i splet okolnosti u kojima Hamlet ubija njenog oca, otjeraće nesrećnu djevojku u smrt.</a:t>
          </a:r>
          <a:endParaRPr lang="en-US" dirty="0"/>
        </a:p>
      </dgm:t>
    </dgm:pt>
    <dgm:pt modelId="{C4CCF84D-1C40-48CE-85EE-0973FCBB0CC2}" type="parTrans" cxnId="{94072FC9-54BF-4F7C-9599-E3A45A58A2E6}">
      <dgm:prSet/>
      <dgm:spPr/>
      <dgm:t>
        <a:bodyPr/>
        <a:lstStyle/>
        <a:p>
          <a:endParaRPr lang="en-US"/>
        </a:p>
      </dgm:t>
    </dgm:pt>
    <dgm:pt modelId="{91ED7EA8-E7B1-4422-AB99-E5F35F4D2F9D}" type="sibTrans" cxnId="{94072FC9-54BF-4F7C-9599-E3A45A58A2E6}">
      <dgm:prSet/>
      <dgm:spPr/>
      <dgm:t>
        <a:bodyPr/>
        <a:lstStyle/>
        <a:p>
          <a:endParaRPr lang="en-US"/>
        </a:p>
      </dgm:t>
    </dgm:pt>
    <dgm:pt modelId="{8D331C70-845F-4ECE-9511-94F70DAFB0BF}" type="pres">
      <dgm:prSet presAssocID="{E7C15A18-EB18-4F05-B648-F2366AB08871}" presName="linear" presStyleCnt="0">
        <dgm:presLayoutVars>
          <dgm:animLvl val="lvl"/>
          <dgm:resizeHandles val="exact"/>
        </dgm:presLayoutVars>
      </dgm:prSet>
      <dgm:spPr/>
      <dgm:t>
        <a:bodyPr/>
        <a:lstStyle/>
        <a:p>
          <a:endParaRPr lang="en-US"/>
        </a:p>
      </dgm:t>
    </dgm:pt>
    <dgm:pt modelId="{8AA22157-D22D-4236-B966-D5500F0E52E5}" type="pres">
      <dgm:prSet presAssocID="{120993A8-C946-48BD-990A-1B31CEF164FB}" presName="parentText" presStyleLbl="node1" presStyleIdx="0" presStyleCnt="1" custLinFactNeighborX="1280" custLinFactNeighborY="5274">
        <dgm:presLayoutVars>
          <dgm:chMax val="0"/>
          <dgm:bulletEnabled val="1"/>
        </dgm:presLayoutVars>
      </dgm:prSet>
      <dgm:spPr/>
      <dgm:t>
        <a:bodyPr/>
        <a:lstStyle/>
        <a:p>
          <a:endParaRPr lang="en-US"/>
        </a:p>
      </dgm:t>
    </dgm:pt>
  </dgm:ptLst>
  <dgm:cxnLst>
    <dgm:cxn modelId="{CB81D09E-4A9D-4FEA-A353-480880145A45}" type="presOf" srcId="{E7C15A18-EB18-4F05-B648-F2366AB08871}" destId="{8D331C70-845F-4ECE-9511-94F70DAFB0BF}" srcOrd="0" destOrd="0" presId="urn:microsoft.com/office/officeart/2005/8/layout/vList2"/>
    <dgm:cxn modelId="{102C976B-48E0-42A6-B025-60194C44C804}" type="presOf" srcId="{120993A8-C946-48BD-990A-1B31CEF164FB}" destId="{8AA22157-D22D-4236-B966-D5500F0E52E5}" srcOrd="0" destOrd="0" presId="urn:microsoft.com/office/officeart/2005/8/layout/vList2"/>
    <dgm:cxn modelId="{94072FC9-54BF-4F7C-9599-E3A45A58A2E6}" srcId="{E7C15A18-EB18-4F05-B648-F2366AB08871}" destId="{120993A8-C946-48BD-990A-1B31CEF164FB}" srcOrd="0" destOrd="0" parTransId="{C4CCF84D-1C40-48CE-85EE-0973FCBB0CC2}" sibTransId="{91ED7EA8-E7B1-4422-AB99-E5F35F4D2F9D}"/>
    <dgm:cxn modelId="{C9A69B1B-C5C0-4EA8-8E78-E33D9C472916}" type="presParOf" srcId="{8D331C70-845F-4ECE-9511-94F70DAFB0BF}" destId="{8AA22157-D22D-4236-B966-D5500F0E52E5}"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46BFC0-4B4C-46EB-BD29-3E8197E7CE10}">
      <dsp:nvSpPr>
        <dsp:cNvPr id="0" name=""/>
        <dsp:cNvSpPr/>
      </dsp:nvSpPr>
      <dsp:spPr>
        <a:xfrm>
          <a:off x="0" y="748"/>
          <a:ext cx="10515600" cy="132406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274320" rIns="274320" bIns="274320" numCol="1" spcCol="1270" anchor="ctr" anchorCtr="0">
          <a:noAutofit/>
        </a:bodyPr>
        <a:lstStyle/>
        <a:p>
          <a:pPr lvl="0" algn="l" defTabSz="3200400">
            <a:lnSpc>
              <a:spcPct val="90000"/>
            </a:lnSpc>
            <a:spcBef>
              <a:spcPct val="0"/>
            </a:spcBef>
            <a:spcAft>
              <a:spcPct val="35000"/>
            </a:spcAft>
          </a:pPr>
          <a:r>
            <a:rPr lang="sr-Latn-ME" sz="7200" kern="1200" dirty="0">
              <a:solidFill>
                <a:schemeClr val="accent6">
                  <a:lumMod val="75000"/>
                </a:schemeClr>
              </a:solidFill>
            </a:rPr>
            <a:t>Vilijam Šekspir </a:t>
          </a:r>
          <a:endParaRPr lang="en-US" sz="7200" kern="1200" dirty="0">
            <a:solidFill>
              <a:schemeClr val="accent6">
                <a:lumMod val="75000"/>
              </a:schemeClr>
            </a:solidFill>
          </a:endParaRPr>
        </a:p>
      </dsp:txBody>
      <dsp:txXfrm>
        <a:off x="64636" y="65384"/>
        <a:ext cx="10386328" cy="1194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B8DF8-FBD1-4B43-8AD8-65D4FF607E42}">
      <dsp:nvSpPr>
        <dsp:cNvPr id="0" name=""/>
        <dsp:cNvSpPr/>
      </dsp:nvSpPr>
      <dsp:spPr>
        <a:xfrm>
          <a:off x="2207" y="0"/>
          <a:ext cx="3435027" cy="4351338"/>
        </a:xfrm>
        <a:prstGeom prst="roundRect">
          <a:avLst>
            <a:gd name="adj" fmla="val 10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sr-Latn-ME" sz="2000" kern="1200"/>
            <a:t>Najveći  svjetski dramatičar.</a:t>
          </a:r>
          <a:endParaRPr lang="en-US" sz="2000" kern="1200"/>
        </a:p>
      </dsp:txBody>
      <dsp:txXfrm>
        <a:off x="2207" y="1740535"/>
        <a:ext cx="3435027" cy="1740535"/>
      </dsp:txXfrm>
    </dsp:sp>
    <dsp:sp modelId="{1F55D151-BB4D-4B85-95AB-99FDC1B74802}">
      <dsp:nvSpPr>
        <dsp:cNvPr id="0" name=""/>
        <dsp:cNvSpPr/>
      </dsp:nvSpPr>
      <dsp:spPr>
        <a:xfrm>
          <a:off x="995223" y="261080"/>
          <a:ext cx="1448995" cy="1448995"/>
        </a:xfrm>
        <a:prstGeom prst="ellipse">
          <a:avLst/>
        </a:prstGeom>
        <a:blipFill>
          <a:blip xmlns:r="http://schemas.openxmlformats.org/officeDocument/2006/relationships" r:embed="rId1">
            <a:extLst>
              <a:ext uri="{837473B0-CC2E-450A-ABE3-18F120FF3D39}">
                <a1611:picAttrSrcUrl xmlns:a1611="http://schemas.microsoft.com/office/drawing/2016/11/main" xmlns="" r:i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0D3F1B-A901-42CE-A010-5970284C56EA}">
      <dsp:nvSpPr>
        <dsp:cNvPr id="0" name=""/>
        <dsp:cNvSpPr/>
      </dsp:nvSpPr>
      <dsp:spPr>
        <a:xfrm>
          <a:off x="3540286" y="0"/>
          <a:ext cx="3435027" cy="4351338"/>
        </a:xfrm>
        <a:prstGeom prst="roundRect">
          <a:avLst>
            <a:gd name="adj" fmla="val 10000"/>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sr-Latn-ME" sz="2000" kern="1200"/>
            <a:t>Čitav njegov život je vezan za dramu i pozorište.  </a:t>
          </a:r>
          <a:endParaRPr lang="en-US" sz="2000" kern="1200"/>
        </a:p>
      </dsp:txBody>
      <dsp:txXfrm>
        <a:off x="3540286" y="1740535"/>
        <a:ext cx="3435027" cy="1740535"/>
      </dsp:txXfrm>
    </dsp:sp>
    <dsp:sp modelId="{D3E109CC-D928-4C1B-A234-CC14AE4B2308}">
      <dsp:nvSpPr>
        <dsp:cNvPr id="0" name=""/>
        <dsp:cNvSpPr/>
      </dsp:nvSpPr>
      <dsp:spPr>
        <a:xfrm>
          <a:off x="4533302" y="261080"/>
          <a:ext cx="1448995" cy="1448995"/>
        </a:xfrm>
        <a:prstGeom prst="ellipse">
          <a:avLst/>
        </a:prstGeom>
        <a:blipFill>
          <a:blip xmlns:r="http://schemas.openxmlformats.org/officeDocument/2006/relationships" r:embed="rId3">
            <a:extLst>
              <a:ext uri="{837473B0-CC2E-450A-ABE3-18F120FF3D39}">
                <a1611:picAttrSrcUrl xmlns:a1611="http://schemas.microsoft.com/office/drawing/2016/11/main" xmlns="" r:i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590F73-72E1-48C3-B145-31900D0E046B}">
      <dsp:nvSpPr>
        <dsp:cNvPr id="0" name=""/>
        <dsp:cNvSpPr/>
      </dsp:nvSpPr>
      <dsp:spPr>
        <a:xfrm>
          <a:off x="7078364" y="0"/>
          <a:ext cx="3435027" cy="4351338"/>
        </a:xfrm>
        <a:prstGeom prst="roundRect">
          <a:avLst>
            <a:gd name="adj" fmla="val 10000"/>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sr-Latn-ME" sz="2000" kern="1200" dirty="0"/>
            <a:t>U početku je bio pomoćni radnik u pozorištu, kasnije glumac i član glumačke družine da bi postao uspješan reditelj i dramski pisac.                                                      </a:t>
          </a:r>
          <a:endParaRPr lang="en-US" sz="2000" kern="1200" dirty="0"/>
        </a:p>
      </dsp:txBody>
      <dsp:txXfrm>
        <a:off x="7078364" y="1740535"/>
        <a:ext cx="3435027" cy="1740535"/>
      </dsp:txXfrm>
    </dsp:sp>
    <dsp:sp modelId="{7A7B67C8-BDA4-4D06-973B-8F3E68CC0A8C}">
      <dsp:nvSpPr>
        <dsp:cNvPr id="0" name=""/>
        <dsp:cNvSpPr/>
      </dsp:nvSpPr>
      <dsp:spPr>
        <a:xfrm>
          <a:off x="8071380" y="261080"/>
          <a:ext cx="1448995" cy="1448995"/>
        </a:xfrm>
        <a:prstGeom prst="ellipse">
          <a:avLst/>
        </a:prstGeom>
        <a:blipFill>
          <a:blip xmlns:r="http://schemas.openxmlformats.org/officeDocument/2006/relationships" r:embed="rId5">
            <a:extLst>
              <a:ext uri="{837473B0-CC2E-450A-ABE3-18F120FF3D39}">
                <a1611:picAttrSrcUrl xmlns:a1611="http://schemas.microsoft.com/office/drawing/2016/11/main" xmlns="" r:i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6BB39DD-15BE-4FE3-94CC-5F6671562DA8}">
      <dsp:nvSpPr>
        <dsp:cNvPr id="0" name=""/>
        <dsp:cNvSpPr/>
      </dsp:nvSpPr>
      <dsp:spPr>
        <a:xfrm>
          <a:off x="420623" y="3481070"/>
          <a:ext cx="9674352" cy="652700"/>
        </a:xfrm>
        <a:prstGeom prst="leftRightArrow">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53CD3-456D-46F7-A77F-99372AD5A007}">
      <dsp:nvSpPr>
        <dsp:cNvPr id="0" name=""/>
        <dsp:cNvSpPr/>
      </dsp:nvSpPr>
      <dsp:spPr>
        <a:xfrm>
          <a:off x="0" y="225201"/>
          <a:ext cx="5622587" cy="875160"/>
        </a:xfrm>
        <a:prstGeom prst="round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a:lnSpc>
              <a:spcPct val="90000"/>
            </a:lnSpc>
            <a:spcBef>
              <a:spcPct val="0"/>
            </a:spcBef>
            <a:spcAft>
              <a:spcPct val="35000"/>
            </a:spcAft>
          </a:pPr>
          <a:r>
            <a:rPr lang="en-US" sz="3400" kern="1200" dirty="0">
              <a:latin typeface="Algerian" panose="04020705040A02060702" pitchFamily="82" charset="0"/>
            </a:rPr>
            <a:t>Eli</a:t>
          </a:r>
          <a:r>
            <a:rPr lang="sr-Latn-CS" sz="3400" kern="1200" dirty="0">
              <a:latin typeface="Algerian" panose="04020705040A02060702" pitchFamily="82" charset="0"/>
            </a:rPr>
            <a:t>zabetanska drama</a:t>
          </a:r>
          <a:endParaRPr lang="en-US" sz="3400" kern="1200" dirty="0">
            <a:latin typeface="Algerian" panose="04020705040A02060702" pitchFamily="82" charset="0"/>
          </a:endParaRPr>
        </a:p>
      </dsp:txBody>
      <dsp:txXfrm>
        <a:off x="42722" y="267923"/>
        <a:ext cx="5537143" cy="7897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7739E1-C2C7-43F9-A0CF-558550EAB272}">
      <dsp:nvSpPr>
        <dsp:cNvPr id="0" name=""/>
        <dsp:cNvSpPr/>
      </dsp:nvSpPr>
      <dsp:spPr>
        <a:xfrm>
          <a:off x="0" y="19049"/>
          <a:ext cx="12269821" cy="1712880"/>
        </a:xfrm>
        <a:prstGeom prst="roundRect">
          <a:avLst/>
        </a:prstGeom>
        <a:solidFill>
          <a:schemeClr val="accent2">
            <a:lumMod val="60000"/>
            <a:lumOff val="4000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Za </a:t>
          </a:r>
          <a:r>
            <a:rPr lang="en-US" sz="2400" kern="1200" dirty="0" err="1"/>
            <a:t>vrijeme</a:t>
          </a:r>
          <a:r>
            <a:rPr lang="en-US" sz="2400" kern="1200" dirty="0"/>
            <a:t> </a:t>
          </a:r>
          <a:r>
            <a:rPr lang="en-US" sz="2400" kern="1200" dirty="0" err="1"/>
            <a:t>vladavine</a:t>
          </a:r>
          <a:r>
            <a:rPr lang="en-US" sz="2400" kern="1200" dirty="0"/>
            <a:t> </a:t>
          </a:r>
          <a:r>
            <a:rPr lang="en-US" sz="2400" kern="1200" dirty="0" err="1"/>
            <a:t>kraljice</a:t>
          </a:r>
          <a:r>
            <a:rPr lang="en-US" sz="2400" kern="1200" dirty="0"/>
            <a:t> </a:t>
          </a:r>
          <a:r>
            <a:rPr lang="en-US" sz="2400" kern="1200" dirty="0" err="1"/>
            <a:t>Elizabete</a:t>
          </a:r>
          <a:r>
            <a:rPr lang="en-US" sz="2400" kern="1200" dirty="0"/>
            <a:t> I, </a:t>
          </a:r>
          <a:r>
            <a:rPr lang="en-US" sz="2400" kern="1200" dirty="0" err="1"/>
            <a:t>Engleska</a:t>
          </a:r>
          <a:r>
            <a:rPr lang="en-US" sz="2400" kern="1200" dirty="0"/>
            <a:t> je </a:t>
          </a:r>
          <a:r>
            <a:rPr lang="en-US" sz="2400" kern="1200" dirty="0" err="1"/>
            <a:t>doživjela</a:t>
          </a:r>
          <a:r>
            <a:rPr lang="en-US" sz="2400" kern="1200" dirty="0"/>
            <a:t> </a:t>
          </a:r>
          <a:r>
            <a:rPr lang="en-US" sz="2400" kern="1200" dirty="0" err="1"/>
            <a:t>takav</a:t>
          </a:r>
          <a:r>
            <a:rPr lang="en-US" sz="2400" kern="1200" dirty="0"/>
            <a:t> </a:t>
          </a:r>
          <a:r>
            <a:rPr lang="en-US" sz="2400" kern="1200" dirty="0" err="1"/>
            <a:t>preporod</a:t>
          </a:r>
          <a:r>
            <a:rPr lang="en-US" sz="2400" kern="1200" dirty="0"/>
            <a:t> da to </a:t>
          </a:r>
          <a:r>
            <a:rPr lang="en-US" sz="2400" kern="1200" dirty="0" err="1"/>
            <a:t>doba</a:t>
          </a:r>
          <a:r>
            <a:rPr lang="en-US" sz="2400" kern="1200" dirty="0"/>
            <a:t> s </a:t>
          </a:r>
          <a:r>
            <a:rPr lang="en-US" sz="2400" kern="1200" dirty="0" err="1"/>
            <a:t>pravom</a:t>
          </a:r>
          <a:r>
            <a:rPr lang="en-US" sz="2400" kern="1200" dirty="0"/>
            <a:t> </a:t>
          </a:r>
          <a:r>
            <a:rPr lang="en-US" sz="2400" kern="1200" dirty="0" err="1"/>
            <a:t>nosi</a:t>
          </a:r>
          <a:r>
            <a:rPr lang="en-US" sz="2400" kern="1200" dirty="0"/>
            <a:t> </a:t>
          </a:r>
          <a:r>
            <a:rPr lang="en-US" sz="2400" kern="1200" dirty="0" err="1"/>
            <a:t>njeno</a:t>
          </a:r>
          <a:r>
            <a:rPr lang="en-US" sz="2400" kern="1200" dirty="0"/>
            <a:t> </a:t>
          </a:r>
          <a:r>
            <a:rPr lang="en-US" sz="2400" kern="1200" dirty="0" err="1"/>
            <a:t>ime</a:t>
          </a:r>
          <a:r>
            <a:rPr lang="en-US" sz="2400" kern="1200" dirty="0"/>
            <a:t> – </a:t>
          </a:r>
          <a:r>
            <a:rPr lang="en-US" sz="2400" kern="1200" dirty="0" err="1"/>
            <a:t>elizabetansko</a:t>
          </a:r>
          <a:r>
            <a:rPr lang="en-US" sz="2400" kern="1200" dirty="0"/>
            <a:t> </a:t>
          </a:r>
          <a:r>
            <a:rPr lang="en-US" sz="2400" kern="1200" dirty="0" err="1"/>
            <a:t>doba</a:t>
          </a:r>
          <a:r>
            <a:rPr lang="en-US" sz="2400" kern="1200" dirty="0"/>
            <a:t>. </a:t>
          </a:r>
          <a:r>
            <a:rPr lang="en-US" sz="2400" kern="1200" dirty="0" err="1"/>
            <a:t>Procv</a:t>
          </a:r>
          <a:r>
            <a:rPr lang="sr-Latn-ME" sz="2400" kern="1200" dirty="0"/>
            <a:t>j</a:t>
          </a:r>
          <a:r>
            <a:rPr lang="en-US" sz="2400" kern="1200" dirty="0" err="1"/>
            <a:t>etale</a:t>
          </a:r>
          <a:r>
            <a:rPr lang="en-US" sz="2400" kern="1200" dirty="0"/>
            <a:t> </a:t>
          </a:r>
          <a:r>
            <a:rPr lang="en-US" sz="2400" kern="1200" dirty="0" err="1"/>
            <a:t>su</a:t>
          </a:r>
          <a:r>
            <a:rPr lang="en-US" sz="2400" kern="1200" dirty="0"/>
            <a:t> </a:t>
          </a:r>
          <a:r>
            <a:rPr lang="en-US" sz="2400" kern="1200" dirty="0" err="1"/>
            <a:t>ekonomija</a:t>
          </a:r>
          <a:r>
            <a:rPr lang="en-US" sz="2400" kern="1200" dirty="0"/>
            <a:t>, </a:t>
          </a:r>
          <a:r>
            <a:rPr lang="en-US" sz="2400" kern="1200" dirty="0" err="1"/>
            <a:t>kultura</a:t>
          </a:r>
          <a:r>
            <a:rPr lang="en-US" sz="2400" kern="1200" dirty="0"/>
            <a:t>, </a:t>
          </a:r>
          <a:r>
            <a:rPr lang="en-US" sz="2400" kern="1200" dirty="0" err="1"/>
            <a:t>filozofija</a:t>
          </a:r>
          <a:r>
            <a:rPr lang="en-US" sz="2400" kern="1200" dirty="0"/>
            <a:t> i </a:t>
          </a:r>
          <a:r>
            <a:rPr lang="en-US" sz="2400" kern="1200" dirty="0" err="1"/>
            <a:t>umjetnost</a:t>
          </a:r>
          <a:r>
            <a:rPr lang="en-US" sz="2400" kern="1200" dirty="0"/>
            <a:t>. </a:t>
          </a:r>
          <a:r>
            <a:rPr lang="en-US" sz="2400" kern="1200" dirty="0" err="1"/>
            <a:t>Zlatno</a:t>
          </a:r>
          <a:r>
            <a:rPr lang="en-US" sz="2400" kern="1200" dirty="0"/>
            <a:t> </a:t>
          </a:r>
          <a:r>
            <a:rPr lang="en-US" sz="2400" kern="1200" dirty="0" err="1"/>
            <a:t>doba</a:t>
          </a:r>
          <a:r>
            <a:rPr lang="en-US" sz="2400" kern="1200" dirty="0"/>
            <a:t> </a:t>
          </a:r>
          <a:r>
            <a:rPr lang="en-US" sz="2400" kern="1200" dirty="0" err="1"/>
            <a:t>Engleske</a:t>
          </a:r>
          <a:r>
            <a:rPr lang="en-US" sz="2400" kern="1200" dirty="0"/>
            <a:t> </a:t>
          </a:r>
          <a:r>
            <a:rPr lang="en-US" sz="2400" kern="1200" dirty="0" err="1"/>
            <a:t>vinulo</a:t>
          </a:r>
          <a:r>
            <a:rPr lang="en-US" sz="2400" kern="1200" dirty="0"/>
            <a:t> je </a:t>
          </a:r>
          <a:r>
            <a:rPr lang="en-US" sz="2400" kern="1200" dirty="0" err="1"/>
            <a:t>dramu</a:t>
          </a:r>
          <a:r>
            <a:rPr lang="en-US" sz="2400" kern="1200" dirty="0"/>
            <a:t> u </a:t>
          </a:r>
          <a:r>
            <a:rPr lang="en-US" sz="2400" kern="1200" dirty="0" err="1"/>
            <a:t>nebeske</a:t>
          </a:r>
          <a:r>
            <a:rPr lang="en-US" sz="2400" kern="1200" dirty="0"/>
            <a:t> </a:t>
          </a:r>
          <a:r>
            <a:rPr lang="en-US" sz="2400" kern="1200" dirty="0" err="1"/>
            <a:t>visine</a:t>
          </a:r>
          <a:r>
            <a:rPr lang="en-US" sz="2400" kern="1200" dirty="0"/>
            <a:t> i </a:t>
          </a:r>
          <a:r>
            <a:rPr lang="en-US" sz="2400" kern="1200" dirty="0" err="1"/>
            <a:t>popularizovalo</a:t>
          </a:r>
          <a:r>
            <a:rPr lang="en-US" sz="2400" kern="1200" dirty="0"/>
            <a:t> </a:t>
          </a:r>
          <a:r>
            <a:rPr lang="en-US" sz="2400" kern="1200" dirty="0" err="1"/>
            <a:t>pozorište</a:t>
          </a:r>
          <a:r>
            <a:rPr lang="en-US" sz="2400" kern="1200" dirty="0"/>
            <a:t> </a:t>
          </a:r>
          <a:r>
            <a:rPr lang="en-US" sz="2400" kern="1200" dirty="0" err="1"/>
            <a:t>kao</a:t>
          </a:r>
          <a:r>
            <a:rPr lang="en-US" sz="2400" kern="1200" dirty="0"/>
            <a:t> </a:t>
          </a:r>
          <a:r>
            <a:rPr lang="en-US" sz="2400" kern="1200" dirty="0" err="1"/>
            <a:t>osnovni</a:t>
          </a:r>
          <a:r>
            <a:rPr lang="en-US" sz="2400" kern="1200" dirty="0"/>
            <a:t> vid </a:t>
          </a:r>
          <a:r>
            <a:rPr lang="en-US" sz="2400" kern="1200" dirty="0" err="1"/>
            <a:t>zabave</a:t>
          </a:r>
          <a:r>
            <a:rPr lang="en-US" sz="2400" kern="1200" dirty="0"/>
            <a:t> i </a:t>
          </a:r>
          <a:r>
            <a:rPr lang="en-US" sz="2400" kern="1200" dirty="0" err="1"/>
            <a:t>interesovanja</a:t>
          </a:r>
          <a:r>
            <a:rPr lang="en-US" sz="2400" kern="1200" dirty="0"/>
            <a:t> </a:t>
          </a:r>
          <a:r>
            <a:rPr lang="en-US" sz="2400" kern="1200" dirty="0" err="1"/>
            <a:t>ljudi</a:t>
          </a:r>
          <a:r>
            <a:rPr lang="en-US" sz="2400" kern="1200" dirty="0"/>
            <a:t> </a:t>
          </a:r>
          <a:r>
            <a:rPr lang="en-US" sz="2400" kern="1200" dirty="0" err="1"/>
            <a:t>svih</a:t>
          </a:r>
          <a:r>
            <a:rPr lang="en-US" sz="2400" kern="1200" dirty="0"/>
            <a:t> </a:t>
          </a:r>
          <a:r>
            <a:rPr lang="en-US" sz="2400" kern="1200" dirty="0" err="1"/>
            <a:t>staleža</a:t>
          </a:r>
          <a:r>
            <a:rPr lang="en-US" sz="2400" kern="1200" dirty="0"/>
            <a:t>.</a:t>
          </a:r>
        </a:p>
      </dsp:txBody>
      <dsp:txXfrm>
        <a:off x="83616" y="102665"/>
        <a:ext cx="12102589" cy="15456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719E2-7703-49AC-A176-B28A70E0AC35}">
      <dsp:nvSpPr>
        <dsp:cNvPr id="0" name=""/>
        <dsp:cNvSpPr/>
      </dsp:nvSpPr>
      <dsp:spPr>
        <a:xfrm rot="10800000">
          <a:off x="1983253" y="3129"/>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83820" rIns="156464" bIns="83820" numCol="1" spcCol="1270" anchor="ctr" anchorCtr="0">
          <a:noAutofit/>
        </a:bodyPr>
        <a:lstStyle/>
        <a:p>
          <a:pPr lvl="0" algn="ctr" defTabSz="977900">
            <a:lnSpc>
              <a:spcPct val="90000"/>
            </a:lnSpc>
            <a:spcBef>
              <a:spcPct val="0"/>
            </a:spcBef>
            <a:spcAft>
              <a:spcPct val="35000"/>
            </a:spcAft>
          </a:pPr>
          <a:r>
            <a:rPr lang="en-US" sz="2200" kern="1200" dirty="0">
              <a:latin typeface="Arial Black" panose="020B0A04020102020204" pitchFamily="34" charset="0"/>
            </a:rPr>
            <a:t>danski </a:t>
          </a:r>
          <a:r>
            <a:rPr lang="en-US" sz="2200" kern="1200" dirty="0" err="1">
              <a:latin typeface="Arial Black" panose="020B0A04020102020204" pitchFamily="34" charset="0"/>
            </a:rPr>
            <a:t>kraljević</a:t>
          </a:r>
          <a:r>
            <a:rPr lang="en-US" sz="2200" kern="1200" dirty="0">
              <a:latin typeface="Arial Black" panose="020B0A04020102020204" pitchFamily="34" charset="0"/>
            </a:rPr>
            <a:t> Hamlet, sin </a:t>
          </a:r>
          <a:r>
            <a:rPr lang="en-US" sz="2200" kern="1200" dirty="0" err="1">
              <a:latin typeface="Arial Black" panose="020B0A04020102020204" pitchFamily="34" charset="0"/>
            </a:rPr>
            <a:t>danskog</a:t>
          </a:r>
          <a:r>
            <a:rPr lang="en-US" sz="2200" kern="1200" dirty="0">
              <a:latin typeface="Arial Black" panose="020B0A04020102020204" pitchFamily="34" charset="0"/>
            </a:rPr>
            <a:t> </a:t>
          </a:r>
          <a:r>
            <a:rPr lang="en-US" sz="2200" kern="1200" dirty="0" err="1">
              <a:latin typeface="Arial Black" panose="020B0A04020102020204" pitchFamily="34" charset="0"/>
            </a:rPr>
            <a:t>ubijenog</a:t>
          </a:r>
          <a:r>
            <a:rPr lang="en-US" sz="2200" kern="1200" dirty="0">
              <a:latin typeface="Arial Black" panose="020B0A04020102020204" pitchFamily="34" charset="0"/>
            </a:rPr>
            <a:t> </a:t>
          </a:r>
          <a:r>
            <a:rPr lang="en-US" sz="2200" kern="1200" dirty="0" err="1">
              <a:latin typeface="Arial Black" panose="020B0A04020102020204" pitchFamily="34" charset="0"/>
            </a:rPr>
            <a:t>kralja</a:t>
          </a:r>
          <a:r>
            <a:rPr lang="en-US" sz="2200" kern="1200" dirty="0">
              <a:latin typeface="Arial Black" panose="020B0A04020102020204" pitchFamily="34" charset="0"/>
            </a:rPr>
            <a:t> Hamleta, </a:t>
          </a:r>
        </a:p>
      </dsp:txBody>
      <dsp:txXfrm rot="10800000">
        <a:off x="2205143" y="3129"/>
        <a:ext cx="6770984" cy="887561"/>
      </dsp:txXfrm>
    </dsp:sp>
    <dsp:sp modelId="{9097BEAC-D6AE-46E2-B9A9-C46D5FDE151B}">
      <dsp:nvSpPr>
        <dsp:cNvPr id="0" name=""/>
        <dsp:cNvSpPr/>
      </dsp:nvSpPr>
      <dsp:spPr>
        <a:xfrm>
          <a:off x="1539472" y="3129"/>
          <a:ext cx="887561" cy="887561"/>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 uri="{837473B0-CC2E-450A-ABE3-18F120FF3D39}">
                <a1611:picAttrSrcUrl xmlns:a1611="http://schemas.microsoft.com/office/drawing/2016/11/main" xmlns="" r:id="rId2"/>
              </a:ext>
            </a:extLst>
          </a:blip>
          <a:srcRect/>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88BBED-F371-40D6-930B-302EAA19BE91}">
      <dsp:nvSpPr>
        <dsp:cNvPr id="0" name=""/>
        <dsp:cNvSpPr/>
      </dsp:nvSpPr>
      <dsp:spPr>
        <a:xfrm rot="10800000">
          <a:off x="1983253" y="1155635"/>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83820" rIns="156464" bIns="83820" numCol="1" spcCol="1270" anchor="ctr" anchorCtr="0">
          <a:noAutofit/>
        </a:bodyPr>
        <a:lstStyle/>
        <a:p>
          <a:pPr lvl="0" algn="ctr" defTabSz="977900">
            <a:lnSpc>
              <a:spcPct val="90000"/>
            </a:lnSpc>
            <a:spcBef>
              <a:spcPct val="0"/>
            </a:spcBef>
            <a:spcAft>
              <a:spcPct val="35000"/>
            </a:spcAft>
          </a:pPr>
          <a:r>
            <a:rPr lang="en-US" sz="2200" kern="1200">
              <a:latin typeface="Arial Black" panose="020B0A04020102020204" pitchFamily="34" charset="0"/>
            </a:rPr>
            <a:t>kraljica Gertruda, Hamletova majka,</a:t>
          </a:r>
          <a:endParaRPr lang="en-US" sz="2200" kern="1200"/>
        </a:p>
      </dsp:txBody>
      <dsp:txXfrm rot="10800000">
        <a:off x="2205143" y="1155635"/>
        <a:ext cx="6770984" cy="887561"/>
      </dsp:txXfrm>
    </dsp:sp>
    <dsp:sp modelId="{AF704121-568D-4DC8-A463-3846AFC40A98}">
      <dsp:nvSpPr>
        <dsp:cNvPr id="0" name=""/>
        <dsp:cNvSpPr/>
      </dsp:nvSpPr>
      <dsp:spPr>
        <a:xfrm>
          <a:off x="1539472" y="1155635"/>
          <a:ext cx="887561" cy="887561"/>
        </a:xfrm>
        <a:prstGeom prst="ellipse">
          <a:avLst/>
        </a:prstGeom>
        <a:blipFill>
          <a:blip xmlns:r="http://schemas.openxmlformats.org/officeDocument/2006/relationships" r:embed="rId3">
            <a:extLst>
              <a:ext uri="{837473B0-CC2E-450A-ABE3-18F120FF3D39}">
                <a1611:picAttrSrcUrl xmlns:a1611="http://schemas.microsoft.com/office/drawing/2016/11/main" xmlns="" r:id="rId4"/>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2A470B-1400-4813-8B48-36518448B24F}">
      <dsp:nvSpPr>
        <dsp:cNvPr id="0" name=""/>
        <dsp:cNvSpPr/>
      </dsp:nvSpPr>
      <dsp:spPr>
        <a:xfrm rot="10800000">
          <a:off x="1983253" y="2308140"/>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83820" rIns="156464" bIns="83820" numCol="1" spcCol="1270" anchor="ctr" anchorCtr="0">
          <a:noAutofit/>
        </a:bodyPr>
        <a:lstStyle/>
        <a:p>
          <a:pPr lvl="0" algn="ctr" defTabSz="977900">
            <a:lnSpc>
              <a:spcPct val="90000"/>
            </a:lnSpc>
            <a:spcBef>
              <a:spcPct val="0"/>
            </a:spcBef>
            <a:spcAft>
              <a:spcPct val="35000"/>
            </a:spcAft>
          </a:pPr>
          <a:r>
            <a:rPr lang="en-US" sz="2200" kern="1200" dirty="0" err="1">
              <a:latin typeface="Arial Black" panose="020B0A04020102020204" pitchFamily="34" charset="0"/>
            </a:rPr>
            <a:t>kralj</a:t>
          </a:r>
          <a:r>
            <a:rPr lang="en-US" sz="2200" kern="1200" dirty="0">
              <a:latin typeface="Arial Black" panose="020B0A04020102020204" pitchFamily="34" charset="0"/>
            </a:rPr>
            <a:t> </a:t>
          </a:r>
          <a:r>
            <a:rPr lang="en-US" sz="2200" kern="1200" dirty="0" err="1">
              <a:latin typeface="Arial Black" panose="020B0A04020102020204" pitchFamily="34" charset="0"/>
            </a:rPr>
            <a:t>Klaudije</a:t>
          </a:r>
          <a:r>
            <a:rPr lang="en-US" sz="2200" kern="1200" dirty="0">
              <a:latin typeface="Arial Black" panose="020B0A04020102020204" pitchFamily="34" charset="0"/>
            </a:rPr>
            <a:t>, </a:t>
          </a:r>
          <a:r>
            <a:rPr lang="en-US" sz="2200" kern="1200" dirty="0" err="1">
              <a:latin typeface="Arial Black" panose="020B0A04020102020204" pitchFamily="34" charset="0"/>
            </a:rPr>
            <a:t>njen</a:t>
          </a:r>
          <a:r>
            <a:rPr lang="en-US" sz="2200" kern="1200" dirty="0">
              <a:latin typeface="Arial Black" panose="020B0A04020102020204" pitchFamily="34" charset="0"/>
            </a:rPr>
            <a:t> </a:t>
          </a:r>
          <a:r>
            <a:rPr lang="en-US" sz="2200" kern="1200" dirty="0" err="1">
              <a:latin typeface="Arial Black" panose="020B0A04020102020204" pitchFamily="34" charset="0"/>
            </a:rPr>
            <a:t>muž</a:t>
          </a:r>
          <a:r>
            <a:rPr lang="en-US" sz="2200" kern="1200" dirty="0">
              <a:latin typeface="Arial Black" panose="020B0A04020102020204" pitchFamily="34" charset="0"/>
            </a:rPr>
            <a:t> </a:t>
          </a:r>
          <a:r>
            <a:rPr lang="en-US" sz="2200" kern="1200" dirty="0" err="1">
              <a:latin typeface="Arial Black" panose="020B0A04020102020204" pitchFamily="34" charset="0"/>
            </a:rPr>
            <a:t>i</a:t>
          </a:r>
          <a:r>
            <a:rPr lang="en-US" sz="2200" kern="1200" dirty="0">
              <a:latin typeface="Arial Black" panose="020B0A04020102020204" pitchFamily="34" charset="0"/>
            </a:rPr>
            <a:t> brat </a:t>
          </a:r>
          <a:r>
            <a:rPr lang="en-US" sz="2200" kern="1200" dirty="0" err="1">
              <a:latin typeface="Arial Black" panose="020B0A04020102020204" pitchFamily="34" charset="0"/>
            </a:rPr>
            <a:t>ubijenog</a:t>
          </a:r>
          <a:r>
            <a:rPr lang="en-US" sz="2200" kern="1200" dirty="0">
              <a:latin typeface="Arial Black" panose="020B0A04020102020204" pitchFamily="34" charset="0"/>
            </a:rPr>
            <a:t> </a:t>
          </a:r>
          <a:r>
            <a:rPr lang="en-US" sz="2200" kern="1200" dirty="0" err="1">
              <a:latin typeface="Arial Black" panose="020B0A04020102020204" pitchFamily="34" charset="0"/>
            </a:rPr>
            <a:t>kralja</a:t>
          </a:r>
          <a:r>
            <a:rPr lang="sr-Latn-ME" sz="2200" kern="1200" dirty="0">
              <a:latin typeface="Arial Black" panose="020B0A04020102020204" pitchFamily="34" charset="0"/>
            </a:rPr>
            <a:t>,</a:t>
          </a:r>
          <a:endParaRPr lang="en-US" sz="2200" kern="1200" dirty="0"/>
        </a:p>
      </dsp:txBody>
      <dsp:txXfrm rot="10800000">
        <a:off x="2205143" y="2308140"/>
        <a:ext cx="6770984" cy="887561"/>
      </dsp:txXfrm>
    </dsp:sp>
    <dsp:sp modelId="{A598DA20-B004-4C1C-9EC0-EF92FEAB9B74}">
      <dsp:nvSpPr>
        <dsp:cNvPr id="0" name=""/>
        <dsp:cNvSpPr/>
      </dsp:nvSpPr>
      <dsp:spPr>
        <a:xfrm>
          <a:off x="1500561" y="2347051"/>
          <a:ext cx="887561" cy="887561"/>
        </a:xfrm>
        <a:prstGeom prst="ellipse">
          <a:avLst/>
        </a:prstGeom>
        <a:blipFill>
          <a:blip xmlns:r="http://schemas.openxmlformats.org/officeDocument/2006/relationships" r:embed="rId5">
            <a:extLst>
              <a:ext uri="{837473B0-CC2E-450A-ABE3-18F120FF3D39}">
                <a1611:picAttrSrcUrl xmlns:a1611="http://schemas.microsoft.com/office/drawing/2016/11/main" xmlns="" r:id="rId6"/>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962C0D-65B2-49B3-B71E-8B5A64B56FD8}">
      <dsp:nvSpPr>
        <dsp:cNvPr id="0" name=""/>
        <dsp:cNvSpPr/>
      </dsp:nvSpPr>
      <dsp:spPr>
        <a:xfrm rot="10800000">
          <a:off x="1983253" y="3460646"/>
          <a:ext cx="6992874" cy="88756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83820" rIns="156464" bIns="83820" numCol="1" spcCol="1270" anchor="ctr" anchorCtr="0">
          <a:noAutofit/>
        </a:bodyPr>
        <a:lstStyle/>
        <a:p>
          <a:pPr lvl="0" algn="ctr" defTabSz="977900">
            <a:lnSpc>
              <a:spcPct val="90000"/>
            </a:lnSpc>
            <a:spcBef>
              <a:spcPct val="0"/>
            </a:spcBef>
            <a:spcAft>
              <a:spcPct val="35000"/>
            </a:spcAft>
          </a:pPr>
          <a:r>
            <a:rPr lang="en-US" sz="2200" kern="1200" dirty="0" err="1">
              <a:latin typeface="Arial Black" panose="020B0A04020102020204" pitchFamily="34" charset="0"/>
            </a:rPr>
            <a:t>prijatelj</a:t>
          </a:r>
          <a:r>
            <a:rPr lang="en-US" sz="2200" kern="1200" dirty="0">
              <a:latin typeface="Arial Black" panose="020B0A04020102020204" pitchFamily="34" charset="0"/>
            </a:rPr>
            <a:t> Horacio</a:t>
          </a:r>
          <a:r>
            <a:rPr lang="sr-Latn-ME" sz="2200" kern="1200" dirty="0">
              <a:latin typeface="Arial Black" panose="020B0A04020102020204" pitchFamily="34" charset="0"/>
            </a:rPr>
            <a:t>,</a:t>
          </a:r>
          <a:endParaRPr lang="en-US" sz="2200" kern="1200" dirty="0"/>
        </a:p>
      </dsp:txBody>
      <dsp:txXfrm rot="10800000">
        <a:off x="2205143" y="3460646"/>
        <a:ext cx="6770984" cy="887561"/>
      </dsp:txXfrm>
    </dsp:sp>
    <dsp:sp modelId="{E9525EBB-8C82-4439-A88B-5A91B4F2DB2D}">
      <dsp:nvSpPr>
        <dsp:cNvPr id="0" name=""/>
        <dsp:cNvSpPr/>
      </dsp:nvSpPr>
      <dsp:spPr>
        <a:xfrm>
          <a:off x="1539472" y="3460646"/>
          <a:ext cx="887561" cy="887561"/>
        </a:xfrm>
        <a:prstGeom prst="ellipse">
          <a:avLst/>
        </a:prstGeom>
        <a:blipFill>
          <a:blip xmlns:r="http://schemas.openxmlformats.org/officeDocument/2006/relationships" r:embed="rId7">
            <a:extLst>
              <a:ext uri="{837473B0-CC2E-450A-ABE3-18F120FF3D39}">
                <a1611:picAttrSrcUrl xmlns:a1611="http://schemas.microsoft.com/office/drawing/2016/11/main" xmlns="" r:id="rId8"/>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87C549-6A9B-4441-BF83-5B2EEC3F602B}">
      <dsp:nvSpPr>
        <dsp:cNvPr id="0" name=""/>
        <dsp:cNvSpPr/>
      </dsp:nvSpPr>
      <dsp:spPr>
        <a:xfrm rot="10800000">
          <a:off x="1983253" y="3129"/>
          <a:ext cx="6992874" cy="887561"/>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en-US" sz="4100" kern="1200"/>
            <a:t>kraljev savjetnik Polonije, </a:t>
          </a:r>
        </a:p>
      </dsp:txBody>
      <dsp:txXfrm rot="10800000">
        <a:off x="2205143" y="3129"/>
        <a:ext cx="6770984" cy="887561"/>
      </dsp:txXfrm>
    </dsp:sp>
    <dsp:sp modelId="{EFD71D86-338C-4CB0-9B9C-346188136DD2}">
      <dsp:nvSpPr>
        <dsp:cNvPr id="0" name=""/>
        <dsp:cNvSpPr/>
      </dsp:nvSpPr>
      <dsp:spPr>
        <a:xfrm>
          <a:off x="1539472" y="3129"/>
          <a:ext cx="887561" cy="887561"/>
        </a:xfrm>
        <a:prstGeom prst="ellipse">
          <a:avLst/>
        </a:prstGeom>
        <a:blipFill>
          <a:blip xmlns:r="http://schemas.openxmlformats.org/officeDocument/2006/relationships" r:embed="rId1">
            <a:extLst>
              <a:ext uri="{837473B0-CC2E-450A-ABE3-18F120FF3D39}">
                <a1611:picAttrSrcUrl xmlns:a1611="http://schemas.microsoft.com/office/drawing/2016/11/main" xmlns="" r:id="rId2"/>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3DADE7-0B97-4D40-B756-DF929F63C8BC}">
      <dsp:nvSpPr>
        <dsp:cNvPr id="0" name=""/>
        <dsp:cNvSpPr/>
      </dsp:nvSpPr>
      <dsp:spPr>
        <a:xfrm rot="10800000">
          <a:off x="1983253" y="1155635"/>
          <a:ext cx="6992874" cy="887561"/>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en-US" sz="4100" kern="1200" dirty="0"/>
            <a:t>njegova </a:t>
          </a:r>
          <a:r>
            <a:rPr lang="en-US" sz="4100" kern="1200" dirty="0" err="1"/>
            <a:t>kći</a:t>
          </a:r>
          <a:r>
            <a:rPr lang="en-US" sz="4100" kern="1200" dirty="0"/>
            <a:t> </a:t>
          </a:r>
          <a:r>
            <a:rPr lang="en-US" sz="4100" kern="1200" dirty="0" err="1"/>
            <a:t>Ofelija</a:t>
          </a:r>
          <a:r>
            <a:rPr lang="sr-Latn-ME" sz="4100" kern="1200" dirty="0"/>
            <a:t>,</a:t>
          </a:r>
          <a:endParaRPr lang="en-US" sz="4100" kern="1200" dirty="0"/>
        </a:p>
      </dsp:txBody>
      <dsp:txXfrm rot="10800000">
        <a:off x="2205143" y="1155635"/>
        <a:ext cx="6770984" cy="887561"/>
      </dsp:txXfrm>
    </dsp:sp>
    <dsp:sp modelId="{86B06955-1C4A-4374-9CB9-C58ED391C059}">
      <dsp:nvSpPr>
        <dsp:cNvPr id="0" name=""/>
        <dsp:cNvSpPr/>
      </dsp:nvSpPr>
      <dsp:spPr>
        <a:xfrm>
          <a:off x="1539472" y="1155635"/>
          <a:ext cx="887561" cy="887561"/>
        </a:xfrm>
        <a:prstGeom prst="ellipse">
          <a:avLst/>
        </a:prstGeom>
        <a:blipFill>
          <a:blip xmlns:r="http://schemas.openxmlformats.org/officeDocument/2006/relationships" r:embed="rId3">
            <a:extLst>
              <a:ext uri="{837473B0-CC2E-450A-ABE3-18F120FF3D39}">
                <a1611:picAttrSrcUrl xmlns:a1611="http://schemas.microsoft.com/office/drawing/2016/11/main" xmlns="" r:id="rId4"/>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374DDC-A258-4C42-A5CB-B8C06F780B84}">
      <dsp:nvSpPr>
        <dsp:cNvPr id="0" name=""/>
        <dsp:cNvSpPr/>
      </dsp:nvSpPr>
      <dsp:spPr>
        <a:xfrm rot="10800000">
          <a:off x="1983253" y="2308140"/>
          <a:ext cx="6992874" cy="887561"/>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en-US" sz="4100" kern="1200" dirty="0"/>
            <a:t>sin </a:t>
          </a:r>
          <a:r>
            <a:rPr lang="en-US" sz="4100" kern="1200" dirty="0" err="1"/>
            <a:t>Leart</a:t>
          </a:r>
          <a:r>
            <a:rPr lang="sr-Latn-ME" sz="4100" kern="1200" dirty="0"/>
            <a:t>,</a:t>
          </a:r>
          <a:r>
            <a:rPr lang="en-US" sz="4100" kern="1200" dirty="0"/>
            <a:t> </a:t>
          </a:r>
        </a:p>
      </dsp:txBody>
      <dsp:txXfrm rot="10800000">
        <a:off x="2205143" y="2308140"/>
        <a:ext cx="6770984" cy="887561"/>
      </dsp:txXfrm>
    </dsp:sp>
    <dsp:sp modelId="{E545124F-26D0-401E-931E-10E7F7082E97}">
      <dsp:nvSpPr>
        <dsp:cNvPr id="0" name=""/>
        <dsp:cNvSpPr/>
      </dsp:nvSpPr>
      <dsp:spPr>
        <a:xfrm>
          <a:off x="1539472" y="2308140"/>
          <a:ext cx="887561" cy="887561"/>
        </a:xfrm>
        <a:prstGeom prst="ellipse">
          <a:avLst/>
        </a:prstGeom>
        <a:blipFill>
          <a:blip xmlns:r="http://schemas.openxmlformats.org/officeDocument/2006/relationships" r:embed="rId5">
            <a:extLst>
              <a:ext uri="{837473B0-CC2E-450A-ABE3-18F120FF3D39}">
                <a1611:picAttrSrcUrl xmlns:a1611="http://schemas.microsoft.com/office/drawing/2016/11/main" xmlns="" r:id="rId6"/>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372227-AA28-4ECD-A55A-86E0923402C5}">
      <dsp:nvSpPr>
        <dsp:cNvPr id="0" name=""/>
        <dsp:cNvSpPr/>
      </dsp:nvSpPr>
      <dsp:spPr>
        <a:xfrm rot="10800000">
          <a:off x="1963813" y="3450918"/>
          <a:ext cx="6992874" cy="887561"/>
        </a:xfrm>
        <a:prstGeom prst="homePlat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1390" tIns="156210" rIns="291592" bIns="156210" numCol="1" spcCol="1270" anchor="ctr" anchorCtr="0">
          <a:noAutofit/>
        </a:bodyPr>
        <a:lstStyle/>
        <a:p>
          <a:pPr lvl="0" algn="ctr" defTabSz="1822450">
            <a:lnSpc>
              <a:spcPct val="90000"/>
            </a:lnSpc>
            <a:spcBef>
              <a:spcPct val="0"/>
            </a:spcBef>
            <a:spcAft>
              <a:spcPct val="35000"/>
            </a:spcAft>
          </a:pPr>
          <a:r>
            <a:rPr lang="en-US" sz="4100" kern="1200" dirty="0"/>
            <a:t>i </a:t>
          </a:r>
          <a:r>
            <a:rPr lang="en-US" sz="4100" kern="1200" dirty="0" err="1"/>
            <a:t>nekoliko</a:t>
          </a:r>
          <a:r>
            <a:rPr lang="en-US" sz="4100" kern="1200" dirty="0"/>
            <a:t> </a:t>
          </a:r>
          <a:r>
            <a:rPr lang="en-US" sz="4100" kern="1200" dirty="0" err="1"/>
            <a:t>sporednih</a:t>
          </a:r>
          <a:r>
            <a:rPr lang="en-US" sz="4100" kern="1200" dirty="0"/>
            <a:t> </a:t>
          </a:r>
          <a:r>
            <a:rPr lang="en-US" sz="4100" kern="1200" dirty="0" err="1"/>
            <a:t>likova</a:t>
          </a:r>
          <a:r>
            <a:rPr lang="sr-Latn-ME" sz="4100" kern="1200" dirty="0"/>
            <a:t>.</a:t>
          </a:r>
          <a:endParaRPr lang="en-US" sz="4100" kern="1200" dirty="0"/>
        </a:p>
      </dsp:txBody>
      <dsp:txXfrm rot="10800000">
        <a:off x="2185703" y="3450918"/>
        <a:ext cx="6770984" cy="887561"/>
      </dsp:txXfrm>
    </dsp:sp>
    <dsp:sp modelId="{13C28393-F8BF-4C15-9D9D-0AD690371E8D}">
      <dsp:nvSpPr>
        <dsp:cNvPr id="0" name=""/>
        <dsp:cNvSpPr/>
      </dsp:nvSpPr>
      <dsp:spPr>
        <a:xfrm>
          <a:off x="1539472" y="3460646"/>
          <a:ext cx="887561" cy="887561"/>
        </a:xfrm>
        <a:prstGeom prst="ellipse">
          <a:avLst/>
        </a:prstGeom>
        <a:blipFill>
          <a:blip xmlns:r="http://schemas.openxmlformats.org/officeDocument/2006/relationships" r:embed="rId7">
            <a:extLst>
              <a:ext uri="{837473B0-CC2E-450A-ABE3-18F120FF3D39}">
                <a1611:picAttrSrcUrl xmlns:a1611="http://schemas.microsoft.com/office/drawing/2016/11/main" xmlns="" r:id="rId8"/>
              </a:ext>
            </a:extLst>
          </a:blip>
          <a:stretch>
            <a:fillRect l="-35000" r="-3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34C8D-266A-481B-8309-1235C12871A6}">
      <dsp:nvSpPr>
        <dsp:cNvPr id="0" name=""/>
        <dsp:cNvSpPr/>
      </dsp:nvSpPr>
      <dsp:spPr>
        <a:xfrm>
          <a:off x="0" y="86817"/>
          <a:ext cx="12101208" cy="1429740"/>
        </a:xfrm>
        <a:prstGeom prst="round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a:t>Potpuno se izm</a:t>
          </a:r>
          <a:r>
            <a:rPr lang="sr-Latn-ME" sz="2600" kern="1200"/>
            <a:t>ij</a:t>
          </a:r>
          <a:r>
            <a:rPr lang="en-US" sz="2600" kern="1200"/>
            <a:t>enio, usamio se, d</a:t>
          </a:r>
          <a:r>
            <a:rPr lang="sr-Latn-ME" sz="2600" kern="1200"/>
            <a:t>j</a:t>
          </a:r>
          <a:r>
            <a:rPr lang="en-US" sz="2600" kern="1200"/>
            <a:t>elovao čudno. Na dvoru je bio kraljev doglavnik Polonije, koji je imao sina Laerta i kćer Ofeliju koju je Hamlet vol</a:t>
          </a:r>
          <a:r>
            <a:rPr lang="sr-Latn-ME" sz="2600" kern="1200"/>
            <a:t>i</a:t>
          </a:r>
          <a:r>
            <a:rPr lang="en-US" sz="2600" kern="1200"/>
            <a:t>o. Ali sada je počeo da je izb</a:t>
          </a:r>
          <a:r>
            <a:rPr lang="sr-Latn-ME" sz="2600" kern="1200"/>
            <a:t>j</a:t>
          </a:r>
          <a:r>
            <a:rPr lang="en-US" sz="2600" kern="1200"/>
            <a:t>egava i vr</a:t>
          </a:r>
          <a:r>
            <a:rPr lang="sr-Latn-ME" sz="2600" kern="1200"/>
            <a:t>ij</a:t>
          </a:r>
          <a:r>
            <a:rPr lang="en-US" sz="2600" kern="1200"/>
            <a:t>eđa jer u njegovim očima sve su žene postale prevrtljive i nestalne.</a:t>
          </a:r>
        </a:p>
      </dsp:txBody>
      <dsp:txXfrm>
        <a:off x="69794" y="156611"/>
        <a:ext cx="11961620" cy="12901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22157-D22D-4236-B966-D5500F0E52E5}">
      <dsp:nvSpPr>
        <dsp:cNvPr id="0" name=""/>
        <dsp:cNvSpPr/>
      </dsp:nvSpPr>
      <dsp:spPr>
        <a:xfrm>
          <a:off x="0" y="27580"/>
          <a:ext cx="12192000" cy="1979640"/>
        </a:xfrm>
        <a:prstGeom prst="round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sr-Latn-ME" sz="3600" kern="1200" dirty="0"/>
            <a:t>Ovakav njegov odnos prema Ofeliji, kao i splet okolnosti u kojima Hamlet ubija njenog oca, otjeraće nesrećnu djevojku u smrt.</a:t>
          </a:r>
          <a:endParaRPr lang="en-US" sz="3600" kern="1200" dirty="0"/>
        </a:p>
      </dsp:txBody>
      <dsp:txXfrm>
        <a:off x="96638" y="124218"/>
        <a:ext cx="11998724" cy="178636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F07541-4A77-4636-8C79-D884D3C12C06}" type="datetimeFigureOut">
              <a:rPr lang="en-US" smtClean="0"/>
              <a:t>03-Nov-20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6C5165-F7D9-4029-BE77-63C2F4D0A087}" type="slidenum">
              <a:rPr lang="en-US" smtClean="0"/>
              <a:t>‹#›</a:t>
            </a:fld>
            <a:endParaRPr lang="en-US"/>
          </a:p>
        </p:txBody>
      </p:sp>
    </p:spTree>
    <p:extLst>
      <p:ext uri="{BB962C8B-B14F-4D97-AF65-F5344CB8AC3E}">
        <p14:creationId xmlns:p14="http://schemas.microsoft.com/office/powerpoint/2010/main" val="2757463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6C5165-F7D9-4029-BE77-63C2F4D0A087}" type="slidenum">
              <a:rPr lang="en-US" smtClean="0"/>
              <a:t>21</a:t>
            </a:fld>
            <a:endParaRPr lang="en-US"/>
          </a:p>
        </p:txBody>
      </p:sp>
    </p:spTree>
    <p:extLst>
      <p:ext uri="{BB962C8B-B14F-4D97-AF65-F5344CB8AC3E}">
        <p14:creationId xmlns:p14="http://schemas.microsoft.com/office/powerpoint/2010/main" val="147940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8757A4-7CED-4BC1-8BC1-B7DD18AAD3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B55D55C-C6C2-4806-9CD9-DBA134A972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C3B5BDDA-C0F8-4AE4-AE8F-8481D17D737E}"/>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5" name="Footer Placeholder 4">
            <a:extLst>
              <a:ext uri="{FF2B5EF4-FFF2-40B4-BE49-F238E27FC236}">
                <a16:creationId xmlns:a16="http://schemas.microsoft.com/office/drawing/2014/main" xmlns="" id="{254AAF02-564C-452A-AEEB-0A4EDE8B09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5AFFE04-E901-40F8-A225-E2F32E308B5F}"/>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415313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EBB5CD-82E3-4318-8ECC-65DFF94464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4E25656-3EC1-4699-9362-AB22B68AA6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3DC7D98-B2D2-4196-9DE0-A266C196D90D}"/>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5" name="Footer Placeholder 4">
            <a:extLst>
              <a:ext uri="{FF2B5EF4-FFF2-40B4-BE49-F238E27FC236}">
                <a16:creationId xmlns:a16="http://schemas.microsoft.com/office/drawing/2014/main" xmlns="" id="{8FF48973-0D9A-4E81-876C-A52C38BC3F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70743F4-93E9-478B-9A51-C4824AFE5DDB}"/>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308520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9CA1A50-4551-46C3-AB3D-052FE7586A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D5400F0-A6DC-457F-B8B3-6CC854DB867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D40392D-D8BC-4EA7-9A9E-50B2DEF814E6}"/>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5" name="Footer Placeholder 4">
            <a:extLst>
              <a:ext uri="{FF2B5EF4-FFF2-40B4-BE49-F238E27FC236}">
                <a16:creationId xmlns:a16="http://schemas.microsoft.com/office/drawing/2014/main" xmlns="" id="{4CD269A6-7477-4903-B860-543DAC7A1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DC8A192-7FDF-47B6-98BF-8E0F91C46432}"/>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3748398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99991A-A28B-46B8-80E8-6533C4740D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64DB049-7F2B-4BF9-80CC-E0A8F5FB4E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2843C46-004A-4A57-84B6-6C08C44FCAAC}"/>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5" name="Footer Placeholder 4">
            <a:extLst>
              <a:ext uri="{FF2B5EF4-FFF2-40B4-BE49-F238E27FC236}">
                <a16:creationId xmlns:a16="http://schemas.microsoft.com/office/drawing/2014/main" xmlns="" id="{A16FD4ED-6848-4CF4-A4D1-4A9B7D928E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81801B6-7D2B-4572-A3CB-FAB9CEE88B5C}"/>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3066976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737907-FD02-442D-BD7B-32D20EE1C6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6F377E61-61EB-4785-A058-9EA4B7784E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199DE1A-DDF6-4B71-9A27-0A04352FD94D}"/>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5" name="Footer Placeholder 4">
            <a:extLst>
              <a:ext uri="{FF2B5EF4-FFF2-40B4-BE49-F238E27FC236}">
                <a16:creationId xmlns:a16="http://schemas.microsoft.com/office/drawing/2014/main" xmlns="" id="{F3AFEF61-1A46-411E-A497-F5FE96E57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C73D2B7-E99D-4647-A8CE-9453D300F3F2}"/>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2687719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8553B0A-D439-40F7-AE50-3FC4ED5199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423026E-4757-46AF-A593-B1CA9B2BE3A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1C60DF5C-CB62-4B1E-A259-E0142BA5C1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9CE2ECF2-5144-47C6-92F3-6EC340C5D066}"/>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6" name="Footer Placeholder 5">
            <a:extLst>
              <a:ext uri="{FF2B5EF4-FFF2-40B4-BE49-F238E27FC236}">
                <a16:creationId xmlns:a16="http://schemas.microsoft.com/office/drawing/2014/main" xmlns="" id="{CCFA1128-8151-47E7-8892-5064A5F78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9FEE398-A49C-43DB-8E53-57C19824AB21}"/>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1337239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6C4F5A-0E9B-4309-B2AD-2681D387A1C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DF2F93F-EDA0-40E3-A2D3-A86C94912D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44D0A52-BFF3-445A-9671-759B20880C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5542A88-701A-4BB4-8F5B-1158253D04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DD3E172-556F-4552-A871-825649A1922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E2820C9-A93B-498A-96DC-6C22F21A5370}"/>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8" name="Footer Placeholder 7">
            <a:extLst>
              <a:ext uri="{FF2B5EF4-FFF2-40B4-BE49-F238E27FC236}">
                <a16:creationId xmlns:a16="http://schemas.microsoft.com/office/drawing/2014/main" xmlns="" id="{3069B5FE-2CE9-4BC5-AB20-0B8B7AFA4D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A16E879B-99AE-4C5B-A5A2-F3B3A1C23C52}"/>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4072204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B738F1-18D0-4804-9B5E-F74932AB360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234E683-5207-4722-B863-A5C4F663EF4B}"/>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4" name="Footer Placeholder 3">
            <a:extLst>
              <a:ext uri="{FF2B5EF4-FFF2-40B4-BE49-F238E27FC236}">
                <a16:creationId xmlns:a16="http://schemas.microsoft.com/office/drawing/2014/main" xmlns="" id="{838E3314-D415-4649-B9A0-D7D4A544B9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02EBBAF-5D5B-4946-AC58-D77570EE1598}"/>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4225705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AFE3C0A-B632-4E15-BABA-CA6917B8B598}"/>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3" name="Footer Placeholder 2">
            <a:extLst>
              <a:ext uri="{FF2B5EF4-FFF2-40B4-BE49-F238E27FC236}">
                <a16:creationId xmlns:a16="http://schemas.microsoft.com/office/drawing/2014/main" xmlns="" id="{E9EE892D-51BD-442E-9152-B8751360FB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B32BBEE4-1E6D-46C2-9356-A93FC45F1C04}"/>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1306870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01C17F-259E-4D84-B1A5-08FC5594AF3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2E7412A-C100-48D6-8938-29E0A3CF4A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6FF2483-D354-4088-A380-089420FA09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88077D2-E19F-4EA9-A00D-9D5C9D2D060C}"/>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6" name="Footer Placeholder 5">
            <a:extLst>
              <a:ext uri="{FF2B5EF4-FFF2-40B4-BE49-F238E27FC236}">
                <a16:creationId xmlns:a16="http://schemas.microsoft.com/office/drawing/2014/main" xmlns="" id="{1F932771-DF8C-47E8-A1F0-FBCBD8AB0B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AC4D367-7ACB-447B-A4B8-CBD2F9C4382E}"/>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1634442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3C66B0-3A9D-4237-B971-260EC25341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5CFFC71-6CE3-448A-87E7-204C7612D8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22777DE-94C8-442F-B56E-4CE9744567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FABAD37-CEBA-4615-9F92-B76819366BF6}"/>
              </a:ext>
            </a:extLst>
          </p:cNvPr>
          <p:cNvSpPr>
            <a:spLocks noGrp="1"/>
          </p:cNvSpPr>
          <p:nvPr>
            <p:ph type="dt" sz="half" idx="10"/>
          </p:nvPr>
        </p:nvSpPr>
        <p:spPr/>
        <p:txBody>
          <a:bodyPr/>
          <a:lstStyle/>
          <a:p>
            <a:fld id="{28F550E5-FA96-4A54-8EBE-C181DF252056}" type="datetimeFigureOut">
              <a:rPr lang="en-US" smtClean="0"/>
              <a:t>03-Nov-20</a:t>
            </a:fld>
            <a:endParaRPr lang="en-US"/>
          </a:p>
        </p:txBody>
      </p:sp>
      <p:sp>
        <p:nvSpPr>
          <p:cNvPr id="6" name="Footer Placeholder 5">
            <a:extLst>
              <a:ext uri="{FF2B5EF4-FFF2-40B4-BE49-F238E27FC236}">
                <a16:creationId xmlns:a16="http://schemas.microsoft.com/office/drawing/2014/main" xmlns="" id="{B91164F0-8AB5-4E7F-A808-7D29C565F5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22888B1-B28F-4D84-98BB-E8656848BE23}"/>
              </a:ext>
            </a:extLst>
          </p:cNvPr>
          <p:cNvSpPr>
            <a:spLocks noGrp="1"/>
          </p:cNvSpPr>
          <p:nvPr>
            <p:ph type="sldNum" sz="quarter" idx="12"/>
          </p:nvPr>
        </p:nvSpPr>
        <p:spPr/>
        <p:txBody>
          <a:bodyPr/>
          <a:lstStyle/>
          <a:p>
            <a:fld id="{3148D8CA-1884-4036-8C31-8F489E055C9A}" type="slidenum">
              <a:rPr lang="en-US" smtClean="0"/>
              <a:t>‹#›</a:t>
            </a:fld>
            <a:endParaRPr lang="en-US"/>
          </a:p>
        </p:txBody>
      </p:sp>
    </p:spTree>
    <p:extLst>
      <p:ext uri="{BB962C8B-B14F-4D97-AF65-F5344CB8AC3E}">
        <p14:creationId xmlns:p14="http://schemas.microsoft.com/office/powerpoint/2010/main" val="18948876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99393AD-C659-4EFD-A0E1-70DFD35DCD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F94932F-9D78-42B3-BC3E-AA9F9220E0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4E4CD17-D056-4B8C-AE18-5F5A433444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F550E5-FA96-4A54-8EBE-C181DF252056}" type="datetimeFigureOut">
              <a:rPr lang="en-US" smtClean="0"/>
              <a:t>03-Nov-20</a:t>
            </a:fld>
            <a:endParaRPr lang="en-US"/>
          </a:p>
        </p:txBody>
      </p:sp>
      <p:sp>
        <p:nvSpPr>
          <p:cNvPr id="5" name="Footer Placeholder 4">
            <a:extLst>
              <a:ext uri="{FF2B5EF4-FFF2-40B4-BE49-F238E27FC236}">
                <a16:creationId xmlns:a16="http://schemas.microsoft.com/office/drawing/2014/main" xmlns="" id="{36B56ED1-9C6C-4B89-9D29-15A30341F4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B295DE8-3615-4161-9ABE-99807CBA7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8D8CA-1884-4036-8C31-8F489E055C9A}" type="slidenum">
              <a:rPr lang="en-US" smtClean="0"/>
              <a:t>‹#›</a:t>
            </a:fld>
            <a:endParaRPr lang="en-US"/>
          </a:p>
        </p:txBody>
      </p:sp>
    </p:spTree>
    <p:extLst>
      <p:ext uri="{BB962C8B-B14F-4D97-AF65-F5344CB8AC3E}">
        <p14:creationId xmlns:p14="http://schemas.microsoft.com/office/powerpoint/2010/main" val="3067569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ulse.rs/tolstoj-i-sekspir-dzordz-orvel/"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pulse.rs/hamlet/"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Brian_Duncan_Shaw" TargetMode="External"/><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pincalenti.blogspot.com/2010/04/hamlet.html" TargetMode="External"/><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hyperlink" Target="https://hiperboreja.blogspot.com/2015/10/ofelija-na-slikarskom-platnu.html" TargetMode="External"/><Relationship Id="rId7" Type="http://schemas.openxmlformats.org/officeDocument/2006/relationships/diagramColors" Target="../diagrams/colors7.xml"/><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4.xml.rels><?xml version="1.0" encoding="UTF-8" standalone="yes"?>
<Relationships xmlns="http://schemas.openxmlformats.org/package/2006/relationships"><Relationship Id="rId3" Type="http://schemas.openxmlformats.org/officeDocument/2006/relationships/hyperlink" Target="https://hiperboreja.blogspot.com/2015/10/ofelija-na-slikarskom-platnu.html"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hiperboreja.blogspot.com/2015/10/ofelija-na-slikarskom-platnu.html"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hyperlink" Target="http://aleksandranm.blogspot.com/2011/11/kisa-i-moje-nove-cipele-pedeset-i-sedmi.html" TargetMode="External"/><Relationship Id="rId7" Type="http://schemas.openxmlformats.org/officeDocument/2006/relationships/diagramColors" Target="../diagrams/colors8.xml"/><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7.xml.rels><?xml version="1.0" encoding="UTF-8" standalone="yes"?>
<Relationships xmlns="http://schemas.openxmlformats.org/package/2006/relationships"><Relationship Id="rId3" Type="http://schemas.openxmlformats.org/officeDocument/2006/relationships/hyperlink" Target="https://en.wikipedia.org/wiki/Amleth" TargetMode="External"/><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roguesandvagabonds.wordpress.com/2016/04/23/shakespeare-400-quote-%E2%80%A2-john-gielgud-%E2%80%A2-hamlet/"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en.wikipedia.org/wiki/File:James_Northcote_-_Master_Betty_as_Hamlet,_before_a_bust_of_Shakespeare_-_Google_Art_Project.jpg" TargetMode="External"/><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hyperlink" Target="https://tinamaxima.blogspot.com/2011/09/brasov-i-bukurest-u-slikama.html" TargetMode="Externa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20.xml.rels><?xml version="1.0" encoding="UTF-8" standalone="yes"?>
<Relationships xmlns="http://schemas.openxmlformats.org/package/2006/relationships"><Relationship Id="rId3" Type="http://schemas.openxmlformats.org/officeDocument/2006/relationships/hyperlink" Target="https://tinamaxima.blogspot.com/2011/09/brasov-i-bukurest-u-slikama.html"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ulse.rs/pitanje-hamleta/"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commons.wikimedia.org/wiki/file:english_actor_john_philip_kemble_as_hamlet_in_1802_(collor).jpg" TargetMode="External"/><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hyperlink" Target="http://blog.dnevnik.hr/modnizamorac/2012/07/1630903356/modne-ikone-kroz-povijest-elizabeta-i.html" TargetMode="External"/><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3" Type="http://schemas.openxmlformats.org/officeDocument/2006/relationships/hyperlink" Target="https://hiperboreja.blogspot.com/2016/06/dva-soneta-mikelanelo-i-sekspir.html"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hyperlink" Target="https://tinamaxima.blogspot.com/2011/09/brasov-i-bukurest-u-slikama.html" TargetMode="External"/><Relationship Id="rId7" Type="http://schemas.openxmlformats.org/officeDocument/2006/relationships/diagramColors" Target="../diagrams/colors5.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hyperlink" Target="https://en.wikipedia.org/wiki/Hamlet_(1948_film)" TargetMode="External"/><Relationship Id="rId7" Type="http://schemas.openxmlformats.org/officeDocument/2006/relationships/diagramColors" Target="../diagrams/colors6.xml"/><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2000" b="-2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55DC1C-17E6-475B-9EC7-D8742F74313A}"/>
              </a:ext>
            </a:extLst>
          </p:cNvPr>
          <p:cNvSpPr>
            <a:spLocks noGrp="1"/>
          </p:cNvSpPr>
          <p:nvPr>
            <p:ph type="ctrTitle"/>
          </p:nvPr>
        </p:nvSpPr>
        <p:spPr>
          <a:xfrm>
            <a:off x="1033347" y="4470400"/>
            <a:ext cx="9144000" cy="2387600"/>
          </a:xfrm>
        </p:spPr>
        <p:txBody>
          <a:bodyPr>
            <a:normAutofit fontScale="90000"/>
          </a:bodyPr>
          <a:lstStyle/>
          <a:p>
            <a:r>
              <a:rPr lang="en-US" sz="9600" dirty="0" err="1">
                <a:solidFill>
                  <a:srgbClr val="FF0000"/>
                </a:solidFill>
                <a:latin typeface="Algerian" panose="04020705040A02060702" pitchFamily="82" charset="0"/>
              </a:rPr>
              <a:t>Vilijam</a:t>
            </a:r>
            <a:r>
              <a:rPr lang="en-US" sz="9600" dirty="0">
                <a:solidFill>
                  <a:srgbClr val="FF0000"/>
                </a:solidFill>
                <a:latin typeface="Algerian" panose="04020705040A02060702" pitchFamily="82" charset="0"/>
              </a:rPr>
              <a:t> </a:t>
            </a:r>
            <a:r>
              <a:rPr lang="sr-Latn-ME" sz="9600" dirty="0">
                <a:solidFill>
                  <a:srgbClr val="FF0000"/>
                </a:solidFill>
                <a:latin typeface="Algerian" panose="04020705040A02060702" pitchFamily="82" charset="0"/>
              </a:rPr>
              <a:t>Šekspir </a:t>
            </a:r>
            <a:r>
              <a:rPr lang="en-US" sz="9600" dirty="0">
                <a:solidFill>
                  <a:srgbClr val="FF0000"/>
                </a:solidFill>
                <a:latin typeface="Algerian" panose="04020705040A02060702" pitchFamily="82" charset="0"/>
              </a:rPr>
              <a:t>Hamlet</a:t>
            </a:r>
            <a:r>
              <a:rPr lang="en-US" sz="9600" dirty="0">
                <a:latin typeface="Algerian" panose="04020705040A02060702" pitchFamily="82" charset="0"/>
              </a:rPr>
              <a:t>  </a:t>
            </a:r>
          </a:p>
        </p:txBody>
      </p:sp>
    </p:spTree>
    <p:extLst>
      <p:ext uri="{BB962C8B-B14F-4D97-AF65-F5344CB8AC3E}">
        <p14:creationId xmlns:p14="http://schemas.microsoft.com/office/powerpoint/2010/main" val="290726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alphaModFix amt="29000"/>
            <a:extLst>
              <a:ext uri="{837473B0-CC2E-450A-ABE3-18F120FF3D39}">
                <a1611:picAttrSrcUrl xmlns:a1611="http://schemas.microsoft.com/office/drawing/2016/11/main" xmlns="" r:id="rId3"/>
              </a:ext>
            </a:extLst>
          </a:blip>
          <a:stretch>
            <a:fillRect l="-35000" r="-3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CF3FF6-3A0E-4C67-B261-79EAACDECA55}"/>
              </a:ext>
            </a:extLst>
          </p:cNvPr>
          <p:cNvSpPr>
            <a:spLocks noGrp="1"/>
          </p:cNvSpPr>
          <p:nvPr>
            <p:ph type="title"/>
          </p:nvPr>
        </p:nvSpPr>
        <p:spPr/>
        <p:txBody>
          <a:bodyPr/>
          <a:lstStyle/>
          <a:p>
            <a:r>
              <a:rPr lang="sr-Latn-ME" dirty="0">
                <a:latin typeface="Algerian" panose="04020705040A02060702" pitchFamily="82" charset="0"/>
              </a:rPr>
              <a:t>Hamlet </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FE21284A-9CF0-4EF7-A9A3-324E6559BB26}"/>
              </a:ext>
            </a:extLst>
          </p:cNvPr>
          <p:cNvSpPr>
            <a:spLocks noGrp="1"/>
          </p:cNvSpPr>
          <p:nvPr>
            <p:ph idx="1"/>
          </p:nvPr>
        </p:nvSpPr>
        <p:spPr>
          <a:xfrm>
            <a:off x="838200" y="1690688"/>
            <a:ext cx="10515600" cy="4351338"/>
          </a:xfrm>
        </p:spPr>
        <p:txBody>
          <a:bodyPr/>
          <a:lstStyle/>
          <a:p>
            <a:r>
              <a:rPr lang="en-US" dirty="0"/>
              <a:t>Pošto je </a:t>
            </a:r>
            <a:r>
              <a:rPr lang="en-US" dirty="0" err="1"/>
              <a:t>Hamletu</a:t>
            </a:r>
            <a:r>
              <a:rPr lang="en-US" dirty="0"/>
              <a:t> </a:t>
            </a:r>
            <a:r>
              <a:rPr lang="en-US" dirty="0" err="1"/>
              <a:t>iznenada</a:t>
            </a:r>
            <a:r>
              <a:rPr lang="en-US" dirty="0"/>
              <a:t> </a:t>
            </a:r>
            <a:r>
              <a:rPr lang="en-US" dirty="0" err="1"/>
              <a:t>umro</a:t>
            </a:r>
            <a:r>
              <a:rPr lang="en-US" dirty="0"/>
              <a:t> </a:t>
            </a:r>
            <a:r>
              <a:rPr lang="en-US" dirty="0" err="1"/>
              <a:t>otac</a:t>
            </a:r>
            <a:r>
              <a:rPr lang="en-US" dirty="0"/>
              <a:t>, </a:t>
            </a:r>
            <a:r>
              <a:rPr lang="en-US" dirty="0" err="1"/>
              <a:t>prekinuo</a:t>
            </a:r>
            <a:r>
              <a:rPr lang="en-US" dirty="0"/>
              <a:t> je </a:t>
            </a:r>
            <a:r>
              <a:rPr lang="en-US" dirty="0" err="1"/>
              <a:t>studije</a:t>
            </a:r>
            <a:r>
              <a:rPr lang="en-US" dirty="0"/>
              <a:t> i </a:t>
            </a:r>
            <a:r>
              <a:rPr lang="en-US" dirty="0" err="1"/>
              <a:t>vratio</a:t>
            </a:r>
            <a:r>
              <a:rPr lang="en-US" dirty="0"/>
              <a:t> se </a:t>
            </a:r>
            <a:r>
              <a:rPr lang="en-US" dirty="0" err="1"/>
              <a:t>kući</a:t>
            </a:r>
            <a:r>
              <a:rPr lang="en-US" dirty="0"/>
              <a:t>. </a:t>
            </a:r>
            <a:r>
              <a:rPr lang="en-US" dirty="0" err="1"/>
              <a:t>Iznenađuju</a:t>
            </a:r>
            <a:r>
              <a:rPr lang="en-US" dirty="0"/>
              <a:t> </a:t>
            </a:r>
            <a:r>
              <a:rPr lang="en-US" dirty="0" err="1"/>
              <a:t>ga</a:t>
            </a:r>
            <a:r>
              <a:rPr lang="en-US" dirty="0"/>
              <a:t> prom</a:t>
            </a:r>
            <a:r>
              <a:rPr lang="sr-Latn-ME" dirty="0"/>
              <a:t>j</a:t>
            </a:r>
            <a:r>
              <a:rPr lang="en-US" dirty="0" err="1"/>
              <a:t>ene</a:t>
            </a:r>
            <a:r>
              <a:rPr lang="en-US" dirty="0"/>
              <a:t> </a:t>
            </a:r>
            <a:r>
              <a:rPr lang="en-US" dirty="0" err="1"/>
              <a:t>na</a:t>
            </a:r>
            <a:r>
              <a:rPr lang="en-US" dirty="0"/>
              <a:t> </a:t>
            </a:r>
            <a:r>
              <a:rPr lang="en-US" dirty="0" err="1"/>
              <a:t>dvoru</a:t>
            </a:r>
            <a:r>
              <a:rPr lang="en-US" dirty="0"/>
              <a:t>: </a:t>
            </a:r>
            <a:r>
              <a:rPr lang="en-US" dirty="0" err="1"/>
              <a:t>majka</a:t>
            </a:r>
            <a:r>
              <a:rPr lang="en-US" dirty="0"/>
              <a:t> se </a:t>
            </a:r>
            <a:r>
              <a:rPr lang="en-US" dirty="0" err="1"/>
              <a:t>preudala</a:t>
            </a:r>
            <a:r>
              <a:rPr lang="en-US" dirty="0"/>
              <a:t> za d</a:t>
            </a:r>
            <a:r>
              <a:rPr lang="sr-Latn-ME" dirty="0"/>
              <a:t>j</a:t>
            </a:r>
            <a:r>
              <a:rPr lang="en-US" dirty="0" err="1"/>
              <a:t>evera</a:t>
            </a:r>
            <a:r>
              <a:rPr lang="en-US" dirty="0"/>
              <a:t> </a:t>
            </a:r>
            <a:r>
              <a:rPr lang="en-US" dirty="0" err="1"/>
              <a:t>Klaudija</a:t>
            </a:r>
            <a:r>
              <a:rPr lang="en-US" dirty="0"/>
              <a:t> i </a:t>
            </a:r>
            <a:r>
              <a:rPr lang="en-US" dirty="0" err="1"/>
              <a:t>ovaj</a:t>
            </a:r>
            <a:r>
              <a:rPr lang="en-US" dirty="0"/>
              <a:t> je </a:t>
            </a:r>
            <a:r>
              <a:rPr lang="en-US" dirty="0" err="1"/>
              <a:t>uzeo</a:t>
            </a:r>
            <a:r>
              <a:rPr lang="en-US" dirty="0"/>
              <a:t> </a:t>
            </a:r>
            <a:r>
              <a:rPr lang="en-US" dirty="0" err="1"/>
              <a:t>pr</a:t>
            </a:r>
            <a:r>
              <a:rPr lang="sr-Latn-ME" dirty="0"/>
              <a:t>ij</a:t>
            </a:r>
            <a:r>
              <a:rPr lang="en-US" dirty="0" err="1"/>
              <a:t>esto</a:t>
            </a:r>
            <a:r>
              <a:rPr lang="en-US" dirty="0"/>
              <a:t> i </a:t>
            </a:r>
            <a:r>
              <a:rPr lang="en-US" dirty="0" err="1"/>
              <a:t>krunu</a:t>
            </a:r>
            <a:r>
              <a:rPr lang="en-US" dirty="0"/>
              <a:t>, </a:t>
            </a:r>
            <a:r>
              <a:rPr lang="en-US" dirty="0" err="1"/>
              <a:t>koji</a:t>
            </a:r>
            <a:r>
              <a:rPr lang="en-US" dirty="0"/>
              <a:t> </a:t>
            </a:r>
            <a:r>
              <a:rPr lang="en-US" dirty="0" err="1"/>
              <a:t>su</a:t>
            </a:r>
            <a:r>
              <a:rPr lang="en-US" dirty="0"/>
              <a:t> </a:t>
            </a:r>
            <a:r>
              <a:rPr lang="en-US" dirty="0" err="1"/>
              <a:t>pripadali</a:t>
            </a:r>
            <a:r>
              <a:rPr lang="en-US" dirty="0"/>
              <a:t> </a:t>
            </a:r>
            <a:r>
              <a:rPr lang="en-US" dirty="0" err="1"/>
              <a:t>Hamletu</a:t>
            </a:r>
            <a:r>
              <a:rPr lang="en-US" dirty="0"/>
              <a:t>. </a:t>
            </a:r>
            <a:r>
              <a:rPr lang="en-US" dirty="0" err="1"/>
              <a:t>Još</a:t>
            </a:r>
            <a:r>
              <a:rPr lang="en-US" dirty="0"/>
              <a:t> </a:t>
            </a:r>
            <a:r>
              <a:rPr lang="en-US" dirty="0" err="1"/>
              <a:t>više</a:t>
            </a:r>
            <a:r>
              <a:rPr lang="en-US" dirty="0"/>
              <a:t> </a:t>
            </a:r>
            <a:r>
              <a:rPr lang="en-US" dirty="0" err="1"/>
              <a:t>ga</a:t>
            </a:r>
            <a:r>
              <a:rPr lang="en-US" dirty="0"/>
              <a:t> je </a:t>
            </a:r>
            <a:r>
              <a:rPr lang="en-US" dirty="0" err="1"/>
              <a:t>iznenadila</a:t>
            </a:r>
            <a:r>
              <a:rPr lang="en-US" dirty="0"/>
              <a:t> </a:t>
            </a:r>
            <a:r>
              <a:rPr lang="en-US" dirty="0" err="1"/>
              <a:t>brzina</a:t>
            </a:r>
            <a:r>
              <a:rPr lang="en-US" dirty="0"/>
              <a:t> </a:t>
            </a:r>
            <a:r>
              <a:rPr lang="en-US" dirty="0" err="1"/>
              <a:t>tih</a:t>
            </a:r>
            <a:r>
              <a:rPr lang="en-US" dirty="0"/>
              <a:t> prom</a:t>
            </a:r>
            <a:r>
              <a:rPr lang="sr-Latn-ME" dirty="0"/>
              <a:t>j</a:t>
            </a:r>
            <a:r>
              <a:rPr lang="en-US" dirty="0" err="1"/>
              <a:t>ena</a:t>
            </a:r>
            <a:r>
              <a:rPr lang="en-US" dirty="0"/>
              <a:t>. Hamlet je </a:t>
            </a:r>
            <a:r>
              <a:rPr lang="en-US" dirty="0" err="1"/>
              <a:t>mnogo</a:t>
            </a:r>
            <a:r>
              <a:rPr lang="en-US" dirty="0"/>
              <a:t> vol</a:t>
            </a:r>
            <a:r>
              <a:rPr lang="sr-Latn-ME" dirty="0"/>
              <a:t>i</a:t>
            </a:r>
            <a:r>
              <a:rPr lang="en-US" dirty="0"/>
              <a:t>o </a:t>
            </a:r>
            <a:r>
              <a:rPr lang="en-US" dirty="0" err="1"/>
              <a:t>oca</a:t>
            </a:r>
            <a:r>
              <a:rPr lang="en-US" dirty="0"/>
              <a:t> pa </a:t>
            </a:r>
            <a:r>
              <a:rPr lang="en-US" dirty="0" err="1"/>
              <a:t>ga</a:t>
            </a:r>
            <a:r>
              <a:rPr lang="en-US" dirty="0"/>
              <a:t> je njegova </a:t>
            </a:r>
            <a:r>
              <a:rPr lang="en-US" dirty="0" err="1"/>
              <a:t>smrt</a:t>
            </a:r>
            <a:r>
              <a:rPr lang="en-US" dirty="0"/>
              <a:t> </a:t>
            </a:r>
            <a:r>
              <a:rPr lang="en-US" dirty="0" err="1"/>
              <a:t>duboko</a:t>
            </a:r>
            <a:r>
              <a:rPr lang="en-US" dirty="0"/>
              <a:t> </a:t>
            </a:r>
            <a:r>
              <a:rPr lang="en-US" dirty="0" err="1"/>
              <a:t>potresla</a:t>
            </a:r>
            <a:r>
              <a:rPr lang="en-US" dirty="0"/>
              <a:t>, </a:t>
            </a:r>
            <a:r>
              <a:rPr lang="en-US" dirty="0" err="1"/>
              <a:t>kao</a:t>
            </a:r>
            <a:r>
              <a:rPr lang="en-US" dirty="0"/>
              <a:t> i ono </a:t>
            </a:r>
            <a:r>
              <a:rPr lang="en-US" dirty="0" err="1"/>
              <a:t>što</a:t>
            </a:r>
            <a:r>
              <a:rPr lang="en-US" dirty="0"/>
              <a:t> se </a:t>
            </a:r>
            <a:r>
              <a:rPr lang="en-US" dirty="0" err="1"/>
              <a:t>posl</a:t>
            </a:r>
            <a:r>
              <a:rPr lang="sr-Latn-ME" dirty="0"/>
              <a:t>ij</a:t>
            </a:r>
            <a:r>
              <a:rPr lang="en-US" dirty="0"/>
              <a:t>e toga </a:t>
            </a:r>
            <a:r>
              <a:rPr lang="en-US" dirty="0" err="1"/>
              <a:t>desilo</a:t>
            </a:r>
            <a:r>
              <a:rPr lang="en-US" dirty="0"/>
              <a:t>. </a:t>
            </a:r>
            <a:r>
              <a:rPr lang="en-US" dirty="0" err="1"/>
              <a:t>Izgubio</a:t>
            </a:r>
            <a:r>
              <a:rPr lang="en-US" dirty="0"/>
              <a:t> je v</a:t>
            </a:r>
            <a:r>
              <a:rPr lang="sr-Latn-ME" dirty="0"/>
              <a:t>j</a:t>
            </a:r>
            <a:r>
              <a:rPr lang="en-US" dirty="0" err="1"/>
              <a:t>eru</a:t>
            </a:r>
            <a:r>
              <a:rPr lang="en-US" dirty="0"/>
              <a:t> u </a:t>
            </a:r>
            <a:r>
              <a:rPr lang="en-US" dirty="0" err="1"/>
              <a:t>ljude</a:t>
            </a:r>
            <a:r>
              <a:rPr lang="en-US" dirty="0"/>
              <a:t> i </a:t>
            </a:r>
            <a:r>
              <a:rPr lang="en-US" dirty="0" err="1"/>
              <a:t>ljubav</a:t>
            </a:r>
            <a:r>
              <a:rPr lang="en-US" dirty="0"/>
              <a:t>; </a:t>
            </a:r>
            <a:r>
              <a:rPr lang="en-US" dirty="0" err="1"/>
              <a:t>obuzela</a:t>
            </a:r>
            <a:r>
              <a:rPr lang="en-US" dirty="0"/>
              <a:t> </a:t>
            </a:r>
            <a:r>
              <a:rPr lang="en-US" dirty="0" err="1"/>
              <a:t>ga</a:t>
            </a:r>
            <a:r>
              <a:rPr lang="en-US" dirty="0"/>
              <a:t> je </a:t>
            </a:r>
            <a:r>
              <a:rPr lang="en-US" dirty="0" err="1"/>
              <a:t>melanholija</a:t>
            </a:r>
            <a:r>
              <a:rPr lang="en-US" dirty="0"/>
              <a:t>; </a:t>
            </a:r>
            <a:r>
              <a:rPr lang="en-US" dirty="0" err="1"/>
              <a:t>besciljno</a:t>
            </a:r>
            <a:r>
              <a:rPr lang="en-US" dirty="0"/>
              <a:t> je </a:t>
            </a:r>
            <a:r>
              <a:rPr lang="en-US" dirty="0" err="1"/>
              <a:t>lutao</a:t>
            </a:r>
            <a:r>
              <a:rPr lang="en-US" dirty="0"/>
              <a:t> </a:t>
            </a:r>
            <a:r>
              <a:rPr lang="en-US" dirty="0" err="1"/>
              <a:t>obuzet</a:t>
            </a:r>
            <a:r>
              <a:rPr lang="en-US" dirty="0"/>
              <a:t> </a:t>
            </a:r>
            <a:r>
              <a:rPr lang="en-US" dirty="0" err="1"/>
              <a:t>mislima</a:t>
            </a:r>
            <a:r>
              <a:rPr lang="en-US" dirty="0"/>
              <a:t> o </a:t>
            </a:r>
            <a:r>
              <a:rPr lang="en-US" dirty="0" err="1"/>
              <a:t>ocu</a:t>
            </a:r>
            <a:r>
              <a:rPr lang="en-US" dirty="0"/>
              <a:t>. </a:t>
            </a:r>
            <a:r>
              <a:rPr lang="en-US" dirty="0" err="1"/>
              <a:t>Ovakvo</a:t>
            </a:r>
            <a:r>
              <a:rPr lang="en-US" dirty="0"/>
              <a:t> </a:t>
            </a:r>
            <a:r>
              <a:rPr lang="en-US" dirty="0" err="1"/>
              <a:t>njegovo</a:t>
            </a:r>
            <a:r>
              <a:rPr lang="en-US" dirty="0"/>
              <a:t> </a:t>
            </a:r>
            <a:r>
              <a:rPr lang="en-US" dirty="0" err="1"/>
              <a:t>držanje</a:t>
            </a:r>
            <a:r>
              <a:rPr lang="en-US" dirty="0"/>
              <a:t> </a:t>
            </a:r>
            <a:r>
              <a:rPr lang="en-US" dirty="0" err="1"/>
              <a:t>okolina</a:t>
            </a:r>
            <a:r>
              <a:rPr lang="en-US" dirty="0"/>
              <a:t> je </a:t>
            </a:r>
            <a:r>
              <a:rPr lang="en-US" dirty="0" err="1"/>
              <a:t>oc</a:t>
            </a:r>
            <a:r>
              <a:rPr lang="sr-Latn-ME" dirty="0"/>
              <a:t>j</a:t>
            </a:r>
            <a:r>
              <a:rPr lang="en-US" dirty="0" err="1"/>
              <a:t>enila</a:t>
            </a:r>
            <a:r>
              <a:rPr lang="en-US" dirty="0"/>
              <a:t> da je </a:t>
            </a:r>
            <a:r>
              <a:rPr lang="en-US" dirty="0" err="1"/>
              <a:t>skrenuo</a:t>
            </a:r>
            <a:r>
              <a:rPr lang="en-US" dirty="0"/>
              <a:t> s </a:t>
            </a:r>
            <a:r>
              <a:rPr lang="en-US" dirty="0" err="1"/>
              <a:t>uma</a:t>
            </a:r>
            <a:r>
              <a:rPr lang="en-US" dirty="0"/>
              <a:t>. </a:t>
            </a:r>
          </a:p>
          <a:p>
            <a:endParaRPr lang="en-US" dirty="0"/>
          </a:p>
        </p:txBody>
      </p:sp>
    </p:spTree>
    <p:extLst>
      <p:ext uri="{BB962C8B-B14F-4D97-AF65-F5344CB8AC3E}">
        <p14:creationId xmlns:p14="http://schemas.microsoft.com/office/powerpoint/2010/main" val="515073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extLst>
              <a:ext uri="{837473B0-CC2E-450A-ABE3-18F120FF3D39}">
                <a1611:picAttrSrcUrl xmlns:a1611="http://schemas.microsoft.com/office/drawing/2016/11/main" xmlns="" r:id="rId3"/>
              </a:ext>
            </a:extLst>
          </a:blip>
          <a:srcRect/>
          <a:stretch>
            <a:fillRect t="-60000" b="-6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4280E8-C354-416F-853D-C2DA5E4F7F61}"/>
              </a:ext>
            </a:extLst>
          </p:cNvPr>
          <p:cNvSpPr>
            <a:spLocks noGrp="1"/>
          </p:cNvSpPr>
          <p:nvPr>
            <p:ph type="title"/>
          </p:nvPr>
        </p:nvSpPr>
        <p:spPr/>
        <p:txBody>
          <a:bodyPr/>
          <a:lstStyle/>
          <a:p>
            <a:r>
              <a:rPr lang="sr-Latn-ME" dirty="0">
                <a:latin typeface="Algerian" panose="04020705040A02060702" pitchFamily="82" charset="0"/>
              </a:rPr>
              <a:t>Hamlet</a:t>
            </a:r>
            <a:r>
              <a:rPr lang="sr-Latn-ME" dirty="0"/>
              <a:t/>
            </a:r>
            <a:br>
              <a:rPr lang="sr-Latn-ME" dirty="0"/>
            </a:br>
            <a:endParaRPr lang="en-US" dirty="0"/>
          </a:p>
        </p:txBody>
      </p:sp>
      <p:sp>
        <p:nvSpPr>
          <p:cNvPr id="3" name="Content Placeholder 2">
            <a:extLst>
              <a:ext uri="{FF2B5EF4-FFF2-40B4-BE49-F238E27FC236}">
                <a16:creationId xmlns:a16="http://schemas.microsoft.com/office/drawing/2014/main" xmlns="" id="{06F64E4D-2A61-4F1F-972E-190CAE433374}"/>
              </a:ext>
            </a:extLst>
          </p:cNvPr>
          <p:cNvSpPr>
            <a:spLocks noGrp="1"/>
          </p:cNvSpPr>
          <p:nvPr>
            <p:ph idx="1"/>
          </p:nvPr>
        </p:nvSpPr>
        <p:spPr/>
        <p:txBody>
          <a:bodyPr/>
          <a:lstStyle/>
          <a:p>
            <a:r>
              <a:rPr lang="sr-Latn-ME" dirty="0"/>
              <a:t> Tragedija  ima 5 činova.</a:t>
            </a:r>
          </a:p>
          <a:p>
            <a:r>
              <a:rPr lang="sr-Latn-ME" dirty="0"/>
              <a:t>Počinje riječima : „Ko je tamo?“</a:t>
            </a:r>
          </a:p>
          <a:p>
            <a:r>
              <a:rPr lang="sr-Latn-ME" dirty="0"/>
              <a:t>Na straži su Marcelo i Bernard, zovu Horacija da vide duha Hamletovog oca.</a:t>
            </a:r>
          </a:p>
          <a:p>
            <a:r>
              <a:rPr lang="en-US" dirty="0" err="1"/>
              <a:t>Prijatelji</a:t>
            </a:r>
            <a:r>
              <a:rPr lang="en-US" dirty="0"/>
              <a:t> </a:t>
            </a:r>
            <a:r>
              <a:rPr lang="en-US" dirty="0" err="1"/>
              <a:t>su</a:t>
            </a:r>
            <a:r>
              <a:rPr lang="en-US" dirty="0"/>
              <a:t> </a:t>
            </a:r>
            <a:r>
              <a:rPr lang="en-US" dirty="0" err="1"/>
              <a:t>ga</a:t>
            </a:r>
            <a:r>
              <a:rPr lang="en-US" dirty="0"/>
              <a:t> </a:t>
            </a:r>
            <a:r>
              <a:rPr lang="en-US" dirty="0" err="1"/>
              <a:t>obav</a:t>
            </a:r>
            <a:r>
              <a:rPr lang="sr-Latn-ME" dirty="0"/>
              <a:t>ij</a:t>
            </a:r>
            <a:r>
              <a:rPr lang="en-US" dirty="0" err="1"/>
              <a:t>estili</a:t>
            </a:r>
            <a:r>
              <a:rPr lang="en-US" dirty="0"/>
              <a:t> da se duh </a:t>
            </a:r>
            <a:r>
              <a:rPr lang="en-US" dirty="0" err="1"/>
              <a:t>njegovog</a:t>
            </a:r>
            <a:r>
              <a:rPr lang="en-US" dirty="0"/>
              <a:t> </a:t>
            </a:r>
            <a:r>
              <a:rPr lang="en-US" dirty="0" err="1"/>
              <a:t>oca</a:t>
            </a:r>
            <a:r>
              <a:rPr lang="en-US" dirty="0"/>
              <a:t> </a:t>
            </a:r>
            <a:r>
              <a:rPr lang="en-US" dirty="0" err="1"/>
              <a:t>pojavljuje</a:t>
            </a:r>
            <a:r>
              <a:rPr lang="en-US" dirty="0"/>
              <a:t> </a:t>
            </a:r>
            <a:r>
              <a:rPr lang="en-US" dirty="0" err="1"/>
              <a:t>oko</a:t>
            </a:r>
            <a:r>
              <a:rPr lang="en-US" dirty="0"/>
              <a:t> </a:t>
            </a:r>
            <a:r>
              <a:rPr lang="en-US" dirty="0" err="1"/>
              <a:t>ponoći</a:t>
            </a:r>
            <a:r>
              <a:rPr lang="en-US" dirty="0"/>
              <a:t>. Hamlet je </a:t>
            </a:r>
            <a:r>
              <a:rPr lang="en-US" dirty="0" err="1"/>
              <a:t>sačekao</a:t>
            </a:r>
            <a:r>
              <a:rPr lang="en-US" dirty="0"/>
              <a:t> </a:t>
            </a:r>
            <a:r>
              <a:rPr lang="en-US" dirty="0" err="1"/>
              <a:t>pojavu</a:t>
            </a:r>
            <a:r>
              <a:rPr lang="en-US" dirty="0"/>
              <a:t> </a:t>
            </a:r>
            <a:r>
              <a:rPr lang="en-US" dirty="0" err="1"/>
              <a:t>duha</a:t>
            </a:r>
            <a:r>
              <a:rPr lang="en-US" dirty="0"/>
              <a:t>  i od </a:t>
            </a:r>
            <a:r>
              <a:rPr lang="en-US" dirty="0" err="1"/>
              <a:t>njega</a:t>
            </a:r>
            <a:r>
              <a:rPr lang="en-US" dirty="0"/>
              <a:t> </a:t>
            </a:r>
            <a:r>
              <a:rPr lang="en-US" dirty="0" err="1"/>
              <a:t>saznao</a:t>
            </a:r>
            <a:r>
              <a:rPr lang="en-US" dirty="0"/>
              <a:t>: </a:t>
            </a:r>
            <a:r>
              <a:rPr lang="en-US" dirty="0" err="1"/>
              <a:t>stric</a:t>
            </a:r>
            <a:r>
              <a:rPr lang="sr-Latn-ME" dirty="0"/>
              <a:t> je ubio kralja tako što mu je sipao otrov u uho dok je spavao, </a:t>
            </a:r>
            <a:r>
              <a:rPr lang="en-US" dirty="0" err="1"/>
              <a:t>preoteo</a:t>
            </a:r>
            <a:r>
              <a:rPr lang="en-US" dirty="0"/>
              <a:t> </a:t>
            </a:r>
            <a:r>
              <a:rPr lang="en-US" dirty="0" err="1"/>
              <a:t>pr</a:t>
            </a:r>
            <a:r>
              <a:rPr lang="sr-Latn-ME" dirty="0"/>
              <a:t>ij</a:t>
            </a:r>
            <a:r>
              <a:rPr lang="en-US" dirty="0" err="1"/>
              <a:t>esto</a:t>
            </a:r>
            <a:r>
              <a:rPr lang="en-US" dirty="0"/>
              <a:t> i </a:t>
            </a:r>
            <a:r>
              <a:rPr lang="en-US" dirty="0" err="1"/>
              <a:t>kraljicu</a:t>
            </a:r>
            <a:r>
              <a:rPr lang="en-US" dirty="0"/>
              <a:t>. </a:t>
            </a:r>
          </a:p>
        </p:txBody>
      </p:sp>
    </p:spTree>
    <p:extLst>
      <p:ext uri="{BB962C8B-B14F-4D97-AF65-F5344CB8AC3E}">
        <p14:creationId xmlns:p14="http://schemas.microsoft.com/office/powerpoint/2010/main" val="2838182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extLst>
              <a:ext uri="{837473B0-CC2E-450A-ABE3-18F120FF3D39}">
                <a1611:picAttrSrcUrl xmlns:a1611="http://schemas.microsoft.com/office/drawing/2016/11/main" xmlns="" r:id="rId3"/>
              </a:ext>
            </a:extLst>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EDDD72-19D3-45C3-8CF4-E28EB0DCA73B}"/>
              </a:ext>
            </a:extLst>
          </p:cNvPr>
          <p:cNvSpPr>
            <a:spLocks noGrp="1"/>
          </p:cNvSpPr>
          <p:nvPr>
            <p:ph type="title"/>
          </p:nvPr>
        </p:nvSpPr>
        <p:spPr>
          <a:xfrm>
            <a:off x="856034" y="389106"/>
            <a:ext cx="10497766" cy="1301582"/>
          </a:xfrm>
        </p:spPr>
        <p:txBody>
          <a:bodyPr/>
          <a:lstStyle/>
          <a:p>
            <a:r>
              <a:rPr lang="sr-Latn-ME" dirty="0"/>
              <a:t>Kako ovo saznanje utiče na Hamleta?</a:t>
            </a:r>
            <a:endParaRPr lang="en-US" dirty="0"/>
          </a:p>
        </p:txBody>
      </p:sp>
      <p:sp>
        <p:nvSpPr>
          <p:cNvPr id="3" name="Content Placeholder 2">
            <a:extLst>
              <a:ext uri="{FF2B5EF4-FFF2-40B4-BE49-F238E27FC236}">
                <a16:creationId xmlns:a16="http://schemas.microsoft.com/office/drawing/2014/main" xmlns="" id="{54C6441A-E530-47B7-A6B3-93066D2ECC2B}"/>
              </a:ext>
            </a:extLst>
          </p:cNvPr>
          <p:cNvSpPr>
            <a:spLocks noGrp="1"/>
          </p:cNvSpPr>
          <p:nvPr>
            <p:ph idx="1"/>
          </p:nvPr>
        </p:nvSpPr>
        <p:spPr>
          <a:xfrm>
            <a:off x="-25940" y="4004621"/>
            <a:ext cx="12192000" cy="2853379"/>
          </a:xfrm>
          <a:blipFill>
            <a:blip r:embed="rId4">
              <a:alphaModFix amt="57000"/>
            </a:blip>
            <a:tile tx="0" ty="0" sx="100000" sy="100000" flip="none" algn="tl"/>
          </a:blipFill>
        </p:spPr>
        <p:txBody>
          <a:bodyPr/>
          <a:lstStyle/>
          <a:p>
            <a:r>
              <a:rPr lang="sr-Latn-ME" b="1" dirty="0"/>
              <a:t>Njegovo psihološko stanje</a:t>
            </a:r>
            <a:r>
              <a:rPr lang="sr-Latn-ME" dirty="0"/>
              <a:t> je prvo podstaknuto gnusnom udajom njegove majke za strica i prije nego je od duha saznao da je stric ubica, a ova činjenica dodatno uveličava majčinu prevaru(iako ona nije znala da je Klaudije ubica).Njegovo razočaranje u majku reflektuje se na čitav svijet.  Svuda oko sebe vidi egoizam, dvoličnost i nemoral, jer, kako on kaže „svijet je iskočio iz zgloba“. Razočaran u sve oko sebe i ljude koji ga okružuju svijet naziva tamnicom. </a:t>
            </a:r>
            <a:endParaRPr lang="en-US" dirty="0"/>
          </a:p>
          <a:p>
            <a:endParaRPr lang="en-US" dirty="0"/>
          </a:p>
        </p:txBody>
      </p:sp>
    </p:spTree>
    <p:extLst>
      <p:ext uri="{BB962C8B-B14F-4D97-AF65-F5344CB8AC3E}">
        <p14:creationId xmlns:p14="http://schemas.microsoft.com/office/powerpoint/2010/main" val="207302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extLst>
              <a:ext uri="{837473B0-CC2E-450A-ABE3-18F120FF3D39}">
                <a1611:picAttrSrcUrl xmlns:a1611="http://schemas.microsoft.com/office/drawing/2016/11/main" xmlns="" r:id="rId3"/>
              </a:ext>
            </a:extLst>
          </a:blip>
          <a:srcRect/>
          <a:stretch>
            <a:fillRect t="-24000" b="-96000"/>
          </a:stretch>
        </a:blip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27D03B17-DCD2-49B8-9719-87DAF1F39394}"/>
              </a:ext>
            </a:extLst>
          </p:cNvPr>
          <p:cNvGraphicFramePr>
            <a:graphicFrameLocks noGrp="1"/>
          </p:cNvGraphicFramePr>
          <p:nvPr>
            <p:ph idx="1"/>
            <p:extLst>
              <p:ext uri="{D42A27DB-BD31-4B8C-83A1-F6EECF244321}">
                <p14:modId xmlns:p14="http://schemas.microsoft.com/office/powerpoint/2010/main" val="3764505471"/>
              </p:ext>
            </p:extLst>
          </p:nvPr>
        </p:nvGraphicFramePr>
        <p:xfrm>
          <a:off x="0" y="5103846"/>
          <a:ext cx="12101208" cy="1603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11548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extLst>
              <a:ext uri="{837473B0-CC2E-450A-ABE3-18F120FF3D39}">
                <a1611:picAttrSrcUrl xmlns:a1611="http://schemas.microsoft.com/office/drawing/2016/11/main" xmlns="" r:id="rId3"/>
              </a:ext>
            </a:extLst>
          </a:blip>
          <a:srcRect/>
          <a:stretch>
            <a:fillRect t="-10000" b="-9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8FD221-1540-4F44-980E-66200D3CAC5C}"/>
              </a:ext>
            </a:extLst>
          </p:cNvPr>
          <p:cNvSpPr>
            <a:spLocks noGrp="1"/>
          </p:cNvSpPr>
          <p:nvPr>
            <p:ph type="title"/>
          </p:nvPr>
        </p:nvSpPr>
        <p:spPr/>
        <p:txBody>
          <a:bodyPr/>
          <a:lstStyle/>
          <a:p>
            <a:r>
              <a:rPr lang="sr-Latn-ME" dirty="0">
                <a:latin typeface="Algerian" panose="04020705040A02060702" pitchFamily="82" charset="0"/>
              </a:rPr>
              <a:t>Hamletov odnos prema ofeliji</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2CA2CC6A-0D6D-40ED-A567-844426E5EC4E}"/>
              </a:ext>
            </a:extLst>
          </p:cNvPr>
          <p:cNvSpPr>
            <a:spLocks noGrp="1"/>
          </p:cNvSpPr>
          <p:nvPr>
            <p:ph idx="1"/>
          </p:nvPr>
        </p:nvSpPr>
        <p:spPr>
          <a:xfrm>
            <a:off x="0" y="5254625"/>
            <a:ext cx="12192000" cy="1603375"/>
          </a:xfrm>
        </p:spPr>
        <p:txBody>
          <a:bodyPr>
            <a:normAutofit/>
          </a:bodyPr>
          <a:lstStyle/>
          <a:p>
            <a:pPr marL="0" indent="0">
              <a:buNone/>
            </a:pPr>
            <a:endParaRPr lang="sr-Latn-ME" dirty="0"/>
          </a:p>
          <a:p>
            <a:r>
              <a:rPr lang="sr-Latn-ME" dirty="0"/>
              <a:t>Hamlet gubi vjeru u ljubav žene, jer u moralnom posrnuću svoje majke vidi pad svih žena. U svojoj razočaranosti izgovoriće: </a:t>
            </a:r>
            <a:r>
              <a:rPr lang="sr-Latn-ME" dirty="0">
                <a:solidFill>
                  <a:srgbClr val="C00000"/>
                </a:solidFill>
              </a:rPr>
              <a:t>„  Slabosti, ime ti je žena!“</a:t>
            </a:r>
            <a:endParaRPr lang="en-US" dirty="0">
              <a:solidFill>
                <a:srgbClr val="C00000"/>
              </a:solidFill>
            </a:endParaRPr>
          </a:p>
        </p:txBody>
      </p:sp>
    </p:spTree>
    <p:extLst>
      <p:ext uri="{BB962C8B-B14F-4D97-AF65-F5344CB8AC3E}">
        <p14:creationId xmlns:p14="http://schemas.microsoft.com/office/powerpoint/2010/main" val="1343497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extLst>
              <a:ext uri="{837473B0-CC2E-450A-ABE3-18F120FF3D39}">
                <a1611:picAttrSrcUrl xmlns:a1611="http://schemas.microsoft.com/office/drawing/2016/11/main" xmlns="" r:id="rId3"/>
              </a:ext>
            </a:extLst>
          </a:blip>
          <a:srcRect/>
          <a:stretch>
            <a:fillRect t="-6000" b="-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000E60-3CF7-4F67-B065-3F0419CDF875}"/>
              </a:ext>
            </a:extLst>
          </p:cNvPr>
          <p:cNvSpPr>
            <a:spLocks noGrp="1"/>
          </p:cNvSpPr>
          <p:nvPr>
            <p:ph type="title"/>
          </p:nvPr>
        </p:nvSpPr>
        <p:spPr/>
        <p:txBody>
          <a:bodyPr/>
          <a:lstStyle/>
          <a:p>
            <a:r>
              <a:rPr lang="sr-Latn-ME" dirty="0">
                <a:latin typeface="Algerian" panose="04020705040A02060702" pitchFamily="82" charset="0"/>
              </a:rPr>
              <a:t>Hamlet i Ofelija</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92D20C10-42EC-4E95-A2F5-0AA1AB2CCB26}"/>
              </a:ext>
            </a:extLst>
          </p:cNvPr>
          <p:cNvSpPr>
            <a:spLocks noGrp="1"/>
          </p:cNvSpPr>
          <p:nvPr>
            <p:ph idx="1"/>
          </p:nvPr>
        </p:nvSpPr>
        <p:spPr/>
        <p:txBody>
          <a:bodyPr>
            <a:normAutofit/>
          </a:bodyPr>
          <a:lstStyle/>
          <a:p>
            <a:r>
              <a:rPr lang="sr-Latn-ME" dirty="0"/>
              <a:t>Zaslijepljen takvim svojim stavom, on odbacuje Ofelijinu ljubav i ubjeđuje sebe </a:t>
            </a:r>
            <a:r>
              <a:rPr lang="en-US" dirty="0"/>
              <a:t>da </a:t>
            </a:r>
            <a:r>
              <a:rPr lang="en-US" dirty="0" err="1"/>
              <a:t>su</a:t>
            </a:r>
            <a:r>
              <a:rPr lang="en-US" dirty="0"/>
              <a:t> </a:t>
            </a:r>
            <a:r>
              <a:rPr lang="en-US" dirty="0" err="1"/>
              <a:t>njena</a:t>
            </a:r>
            <a:r>
              <a:rPr lang="en-US" dirty="0"/>
              <a:t> </a:t>
            </a:r>
            <a:r>
              <a:rPr lang="sr-Latn-ME" dirty="0"/>
              <a:t>osjećanja</a:t>
            </a:r>
            <a:r>
              <a:rPr lang="en-US" dirty="0"/>
              <a:t> la</a:t>
            </a:r>
            <a:r>
              <a:rPr lang="sr-Latn-ME" dirty="0"/>
              <a:t>žna. Grubošću prema njoj želi sebe da zaštiti daljeg razočaranja.</a:t>
            </a:r>
          </a:p>
          <a:p>
            <a:endParaRPr lang="sr-Latn-ME" dirty="0"/>
          </a:p>
          <a:p>
            <a:r>
              <a:rPr lang="sr-Latn-ME" dirty="0"/>
              <a:t>Što nam otkrivaju  njegove riječi </a:t>
            </a:r>
            <a:r>
              <a:rPr lang="sr-Latn-ME" dirty="0">
                <a:solidFill>
                  <a:srgbClr val="C00000"/>
                </a:solidFill>
              </a:rPr>
              <a:t>„Idi u manastir! Zašto da rađaš grešnike“?</a:t>
            </a:r>
          </a:p>
          <a:p>
            <a:r>
              <a:rPr lang="sr-Latn-ME" dirty="0"/>
              <a:t>Najbolje oslikavaju Hamletov odnos prema ženama i ljudima uopšte. Smatra da će njeno odricanje od materinstva samo spriječiti rađanje novih grešnika, jer svi su ljudi grešnici. Reći će joj i </a:t>
            </a:r>
            <a:r>
              <a:rPr lang="sr-Latn-ME" dirty="0">
                <a:solidFill>
                  <a:srgbClr val="C00000"/>
                </a:solidFill>
              </a:rPr>
              <a:t>:“</a:t>
            </a:r>
            <a:r>
              <a:rPr lang="en-US" dirty="0" err="1">
                <a:solidFill>
                  <a:srgbClr val="C00000"/>
                </a:solidFill>
              </a:rPr>
              <a:t>Pođi</a:t>
            </a:r>
            <a:r>
              <a:rPr lang="en-US" dirty="0">
                <a:solidFill>
                  <a:srgbClr val="C00000"/>
                </a:solidFill>
              </a:rPr>
              <a:t> za </a:t>
            </a:r>
            <a:r>
              <a:rPr lang="en-US" dirty="0" err="1">
                <a:solidFill>
                  <a:srgbClr val="C00000"/>
                </a:solidFill>
              </a:rPr>
              <a:t>budalu</a:t>
            </a:r>
            <a:r>
              <a:rPr lang="en-US" dirty="0">
                <a:solidFill>
                  <a:srgbClr val="C00000"/>
                </a:solidFill>
              </a:rPr>
              <a:t>. </a:t>
            </a:r>
            <a:r>
              <a:rPr lang="en-US" dirty="0" err="1">
                <a:solidFill>
                  <a:srgbClr val="C00000"/>
                </a:solidFill>
              </a:rPr>
              <a:t>Jer</a:t>
            </a:r>
            <a:r>
              <a:rPr lang="en-US" dirty="0">
                <a:solidFill>
                  <a:srgbClr val="C00000"/>
                </a:solidFill>
              </a:rPr>
              <a:t> </a:t>
            </a:r>
            <a:r>
              <a:rPr lang="en-US" dirty="0" err="1">
                <a:solidFill>
                  <a:srgbClr val="C00000"/>
                </a:solidFill>
              </a:rPr>
              <a:t>pametni</a:t>
            </a:r>
            <a:r>
              <a:rPr lang="en-US" dirty="0">
                <a:solidFill>
                  <a:srgbClr val="C00000"/>
                </a:solidFill>
              </a:rPr>
              <a:t> </a:t>
            </a:r>
            <a:r>
              <a:rPr lang="en-US" dirty="0" err="1">
                <a:solidFill>
                  <a:srgbClr val="C00000"/>
                </a:solidFill>
              </a:rPr>
              <a:t>ljudi</a:t>
            </a:r>
            <a:r>
              <a:rPr lang="en-US" dirty="0">
                <a:solidFill>
                  <a:srgbClr val="C00000"/>
                </a:solidFill>
              </a:rPr>
              <a:t> </a:t>
            </a:r>
            <a:r>
              <a:rPr lang="en-US" dirty="0" err="1">
                <a:solidFill>
                  <a:srgbClr val="C00000"/>
                </a:solidFill>
              </a:rPr>
              <a:t>znaju</a:t>
            </a:r>
            <a:r>
              <a:rPr lang="en-US" dirty="0">
                <a:solidFill>
                  <a:srgbClr val="C00000"/>
                </a:solidFill>
              </a:rPr>
              <a:t> </a:t>
            </a:r>
            <a:r>
              <a:rPr lang="en-US" dirty="0" err="1">
                <a:solidFill>
                  <a:srgbClr val="C00000"/>
                </a:solidFill>
              </a:rPr>
              <a:t>vrlo</a:t>
            </a:r>
            <a:r>
              <a:rPr lang="en-US" dirty="0">
                <a:solidFill>
                  <a:srgbClr val="C00000"/>
                </a:solidFill>
              </a:rPr>
              <a:t> dobro </a:t>
            </a:r>
            <a:r>
              <a:rPr lang="en-US" dirty="0" err="1">
                <a:solidFill>
                  <a:srgbClr val="C00000"/>
                </a:solidFill>
              </a:rPr>
              <a:t>kakva</a:t>
            </a:r>
            <a:r>
              <a:rPr lang="en-US" dirty="0">
                <a:solidFill>
                  <a:srgbClr val="C00000"/>
                </a:solidFill>
              </a:rPr>
              <a:t> </a:t>
            </a:r>
            <a:r>
              <a:rPr lang="en-US" dirty="0" err="1">
                <a:solidFill>
                  <a:srgbClr val="C00000"/>
                </a:solidFill>
              </a:rPr>
              <a:t>čudovišta</a:t>
            </a:r>
            <a:r>
              <a:rPr lang="en-US" dirty="0">
                <a:solidFill>
                  <a:srgbClr val="C00000"/>
                </a:solidFill>
              </a:rPr>
              <a:t> </a:t>
            </a:r>
            <a:r>
              <a:rPr lang="en-US" dirty="0" err="1">
                <a:solidFill>
                  <a:srgbClr val="C00000"/>
                </a:solidFill>
              </a:rPr>
              <a:t>pravite</a:t>
            </a:r>
            <a:r>
              <a:rPr lang="en-US" dirty="0">
                <a:solidFill>
                  <a:srgbClr val="C00000"/>
                </a:solidFill>
              </a:rPr>
              <a:t> vi od </a:t>
            </a:r>
            <a:r>
              <a:rPr lang="en-US" dirty="0" err="1">
                <a:solidFill>
                  <a:srgbClr val="C00000"/>
                </a:solidFill>
              </a:rPr>
              <a:t>njih</a:t>
            </a:r>
            <a:r>
              <a:rPr lang="en-US" dirty="0">
                <a:solidFill>
                  <a:srgbClr val="C00000"/>
                </a:solidFill>
              </a:rPr>
              <a:t>.</a:t>
            </a:r>
            <a:r>
              <a:rPr lang="sr-Latn-ME" dirty="0">
                <a:solidFill>
                  <a:srgbClr val="C00000"/>
                </a:solidFill>
              </a:rPr>
              <a:t>“</a:t>
            </a:r>
          </a:p>
        </p:txBody>
      </p:sp>
    </p:spTree>
    <p:extLst>
      <p:ext uri="{BB962C8B-B14F-4D97-AF65-F5344CB8AC3E}">
        <p14:creationId xmlns:p14="http://schemas.microsoft.com/office/powerpoint/2010/main" val="263771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wipe(down)">
                                      <p:cBhvr>
                                        <p:cTn id="43" dur="580">
                                          <p:stCondLst>
                                            <p:cond delay="0"/>
                                          </p:stCondLst>
                                        </p:cTn>
                                        <p:tgtEl>
                                          <p:spTgt spid="3">
                                            <p:txEl>
                                              <p:pRg st="3" end="3"/>
                                            </p:txEl>
                                          </p:spTgt>
                                        </p:tgtEl>
                                      </p:cBhvr>
                                    </p:animEffect>
                                    <p:anim calcmode="lin" valueType="num">
                                      <p:cBhvr>
                                        <p:cTn id="44"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3" end="3"/>
                                            </p:txEl>
                                          </p:spTgt>
                                        </p:tgtEl>
                                      </p:cBhvr>
                                      <p:to x="100000" y="60000"/>
                                    </p:animScale>
                                    <p:animScale>
                                      <p:cBhvr>
                                        <p:cTn id="50" dur="166" decel="50000">
                                          <p:stCondLst>
                                            <p:cond delay="676"/>
                                          </p:stCondLst>
                                        </p:cTn>
                                        <p:tgtEl>
                                          <p:spTgt spid="3">
                                            <p:txEl>
                                              <p:pRg st="3" end="3"/>
                                            </p:txEl>
                                          </p:spTgt>
                                        </p:tgtEl>
                                      </p:cBhvr>
                                      <p:to x="100000" y="100000"/>
                                    </p:animScale>
                                    <p:animScale>
                                      <p:cBhvr>
                                        <p:cTn id="51" dur="26">
                                          <p:stCondLst>
                                            <p:cond delay="1312"/>
                                          </p:stCondLst>
                                        </p:cTn>
                                        <p:tgtEl>
                                          <p:spTgt spid="3">
                                            <p:txEl>
                                              <p:pRg st="3" end="3"/>
                                            </p:txEl>
                                          </p:spTgt>
                                        </p:tgtEl>
                                      </p:cBhvr>
                                      <p:to x="100000" y="80000"/>
                                    </p:animScale>
                                    <p:animScale>
                                      <p:cBhvr>
                                        <p:cTn id="52" dur="166" decel="50000">
                                          <p:stCondLst>
                                            <p:cond delay="1338"/>
                                          </p:stCondLst>
                                        </p:cTn>
                                        <p:tgtEl>
                                          <p:spTgt spid="3">
                                            <p:txEl>
                                              <p:pRg st="3" end="3"/>
                                            </p:txEl>
                                          </p:spTgt>
                                        </p:tgtEl>
                                      </p:cBhvr>
                                      <p:to x="100000" y="100000"/>
                                    </p:animScale>
                                    <p:animScale>
                                      <p:cBhvr>
                                        <p:cTn id="53" dur="26">
                                          <p:stCondLst>
                                            <p:cond delay="1642"/>
                                          </p:stCondLst>
                                        </p:cTn>
                                        <p:tgtEl>
                                          <p:spTgt spid="3">
                                            <p:txEl>
                                              <p:pRg st="3" end="3"/>
                                            </p:txEl>
                                          </p:spTgt>
                                        </p:tgtEl>
                                      </p:cBhvr>
                                      <p:to x="100000" y="90000"/>
                                    </p:animScale>
                                    <p:animScale>
                                      <p:cBhvr>
                                        <p:cTn id="54" dur="166" decel="50000">
                                          <p:stCondLst>
                                            <p:cond delay="1668"/>
                                          </p:stCondLst>
                                        </p:cTn>
                                        <p:tgtEl>
                                          <p:spTgt spid="3">
                                            <p:txEl>
                                              <p:pRg st="3" end="3"/>
                                            </p:txEl>
                                          </p:spTgt>
                                        </p:tgtEl>
                                      </p:cBhvr>
                                      <p:to x="100000" y="100000"/>
                                    </p:animScale>
                                    <p:animScale>
                                      <p:cBhvr>
                                        <p:cTn id="55" dur="26">
                                          <p:stCondLst>
                                            <p:cond delay="1808"/>
                                          </p:stCondLst>
                                        </p:cTn>
                                        <p:tgtEl>
                                          <p:spTgt spid="3">
                                            <p:txEl>
                                              <p:pRg st="3" end="3"/>
                                            </p:txEl>
                                          </p:spTgt>
                                        </p:tgtEl>
                                      </p:cBhvr>
                                      <p:to x="100000" y="95000"/>
                                    </p:animScale>
                                    <p:animScale>
                                      <p:cBhvr>
                                        <p:cTn id="56"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extLst>
              <a:ext uri="{837473B0-CC2E-450A-ABE3-18F120FF3D39}">
                <a1611:picAttrSrcUrl xmlns:a1611="http://schemas.microsoft.com/office/drawing/2016/11/main" xmlns="" r:id="rId3"/>
              </a:ext>
            </a:extLst>
          </a:blip>
          <a:srcRect/>
          <a:stretch>
            <a:fillRect t="-10000" b="-10000"/>
          </a:stretch>
        </a:blip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68E29F15-0D47-4661-BD9F-95D5D74C3D94}"/>
              </a:ext>
            </a:extLst>
          </p:cNvPr>
          <p:cNvGraphicFramePr>
            <a:graphicFrameLocks noGrp="1"/>
          </p:cNvGraphicFramePr>
          <p:nvPr>
            <p:ph idx="1"/>
            <p:extLst>
              <p:ext uri="{D42A27DB-BD31-4B8C-83A1-F6EECF244321}">
                <p14:modId xmlns:p14="http://schemas.microsoft.com/office/powerpoint/2010/main" val="2520007346"/>
              </p:ext>
            </p:extLst>
          </p:nvPr>
        </p:nvGraphicFramePr>
        <p:xfrm>
          <a:off x="-156117" y="1"/>
          <a:ext cx="12192000" cy="20072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7203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53000" b="-9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17CD40-1197-4923-B738-A0BFC9EB4E8A}"/>
              </a:ext>
            </a:extLst>
          </p:cNvPr>
          <p:cNvSpPr>
            <a:spLocks noGrp="1"/>
          </p:cNvSpPr>
          <p:nvPr>
            <p:ph type="title"/>
          </p:nvPr>
        </p:nvSpPr>
        <p:spPr>
          <a:xfrm>
            <a:off x="258337" y="500062"/>
            <a:ext cx="10515600" cy="1325563"/>
          </a:xfrm>
        </p:spPr>
        <p:txBody>
          <a:bodyPr/>
          <a:lstStyle/>
          <a:p>
            <a:r>
              <a:rPr lang="sr-Latn-ME" dirty="0">
                <a:latin typeface="Algerian" panose="04020705040A02060702" pitchFamily="82" charset="0"/>
              </a:rPr>
              <a:t>Hamletovo ludilo</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C7AFD2C3-3D11-4CF1-BD23-07AEADDC3CCB}"/>
              </a:ext>
            </a:extLst>
          </p:cNvPr>
          <p:cNvSpPr>
            <a:spLocks noGrp="1"/>
          </p:cNvSpPr>
          <p:nvPr>
            <p:ph idx="1"/>
          </p:nvPr>
        </p:nvSpPr>
        <p:spPr/>
        <p:txBody>
          <a:bodyPr/>
          <a:lstStyle/>
          <a:p>
            <a:r>
              <a:rPr lang="sr-Latn-ME" dirty="0"/>
              <a:t>Što je glavni uzrok Hamletovog ludila?</a:t>
            </a:r>
          </a:p>
          <a:p>
            <a:r>
              <a:rPr lang="sr-Latn-ME" b="1" dirty="0"/>
              <a:t>Hamletova ličnost je u rascjepu</a:t>
            </a:r>
            <a:r>
              <a:rPr lang="sr-Latn-ME" dirty="0"/>
              <a:t>. U njemu se odvija borba sa samim sobom. Duh njegovog oca traži osvetu. Hamlet prekorijeva sebe zbog neodlučnost, ali ga  ipak nešto sputava da djeluje. </a:t>
            </a:r>
          </a:p>
          <a:p>
            <a:r>
              <a:rPr lang="sr-Latn-ME" dirty="0"/>
              <a:t>Što je to što ga sputava?</a:t>
            </a:r>
          </a:p>
          <a:p>
            <a:r>
              <a:rPr lang="sr-Latn-ME" dirty="0"/>
              <a:t>Da li može vjerovati onome što je čuo od duha?</a:t>
            </a:r>
          </a:p>
        </p:txBody>
      </p:sp>
    </p:spTree>
    <p:extLst>
      <p:ext uri="{BB962C8B-B14F-4D97-AF65-F5344CB8AC3E}">
        <p14:creationId xmlns:p14="http://schemas.microsoft.com/office/powerpoint/2010/main" val="25247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extLst>
              <a:ext uri="{837473B0-CC2E-450A-ABE3-18F120FF3D39}">
                <a1611:picAttrSrcUrl xmlns:a1611="http://schemas.microsoft.com/office/drawing/2016/11/main" xmlns="" r:id="rId3"/>
              </a:ext>
            </a:extLst>
          </a:blip>
          <a:srcRect/>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69D6CB8-D7A9-4800-94EA-582C8F118ED2}"/>
              </a:ext>
            </a:extLst>
          </p:cNvPr>
          <p:cNvSpPr>
            <a:spLocks noGrp="1"/>
          </p:cNvSpPr>
          <p:nvPr>
            <p:ph type="title"/>
          </p:nvPr>
        </p:nvSpPr>
        <p:spPr/>
        <p:txBody>
          <a:bodyPr/>
          <a:lstStyle/>
          <a:p>
            <a:r>
              <a:rPr lang="sr-Latn-ME" dirty="0">
                <a:latin typeface="Algerian" panose="04020705040A02060702" pitchFamily="82" charset="0"/>
              </a:rPr>
              <a:t>Hamletovo ludilo</a:t>
            </a:r>
            <a:endParaRPr lang="en-US" dirty="0"/>
          </a:p>
        </p:txBody>
      </p:sp>
      <p:sp>
        <p:nvSpPr>
          <p:cNvPr id="3" name="Content Placeholder 2">
            <a:extLst>
              <a:ext uri="{FF2B5EF4-FFF2-40B4-BE49-F238E27FC236}">
                <a16:creationId xmlns:a16="http://schemas.microsoft.com/office/drawing/2014/main" xmlns="" id="{5DD032B3-BE5D-46A4-9408-4633C0419EC5}"/>
              </a:ext>
            </a:extLst>
          </p:cNvPr>
          <p:cNvSpPr>
            <a:spLocks noGrp="1"/>
          </p:cNvSpPr>
          <p:nvPr>
            <p:ph idx="1"/>
          </p:nvPr>
        </p:nvSpPr>
        <p:spPr>
          <a:xfrm>
            <a:off x="-6485" y="4004621"/>
            <a:ext cx="12192000" cy="2853379"/>
          </a:xfrm>
          <a:noFill/>
        </p:spPr>
        <p:txBody>
          <a:bodyPr>
            <a:normAutofit/>
          </a:bodyPr>
          <a:lstStyle/>
          <a:p>
            <a:r>
              <a:rPr lang="sr-Latn-ME" dirty="0"/>
              <a:t>On je veoma osjetljiv i misaon karakter i to ga dovodi do psihičkih lomova. Svjestan je da je njegova dužnost da osveti oca, ali isto tako zna da kao kraljević ne može da izvrši osvetu prije nego javno dokaže kraljev zločin.</a:t>
            </a:r>
          </a:p>
          <a:p>
            <a:r>
              <a:rPr lang="sr-Latn-ME" dirty="0"/>
              <a:t>Postavlja se pitanje da li je puko postojanje vrijedno čovjeka. Postojati, biti samo da bi čovjek živio kako god, ili biti u smislu pravih moralnih vrijednosti, a to je biti čovjek čiste savjesti.</a:t>
            </a:r>
            <a:endParaRPr lang="en-US" dirty="0"/>
          </a:p>
          <a:p>
            <a:endParaRPr lang="en-US" dirty="0"/>
          </a:p>
          <a:p>
            <a:endParaRPr lang="en-US" dirty="0"/>
          </a:p>
        </p:txBody>
      </p:sp>
    </p:spTree>
    <p:extLst>
      <p:ext uri="{BB962C8B-B14F-4D97-AF65-F5344CB8AC3E}">
        <p14:creationId xmlns:p14="http://schemas.microsoft.com/office/powerpoint/2010/main" val="258301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extLst>
              <a:ext uri="{837473B0-CC2E-450A-ABE3-18F120FF3D39}">
                <a1611:picAttrSrcUrl xmlns:a1611="http://schemas.microsoft.com/office/drawing/2016/11/main" xmlns="" r:id="rId3"/>
              </a:ext>
            </a:extLst>
          </a:blip>
          <a:srcRect/>
          <a:stretch>
            <a:fillRect t="-60000" b="-7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FD66FA-41B5-47C6-A27F-FFFAE44D0CAD}"/>
              </a:ext>
            </a:extLst>
          </p:cNvPr>
          <p:cNvSpPr>
            <a:spLocks noGrp="1"/>
          </p:cNvSpPr>
          <p:nvPr>
            <p:ph type="title"/>
          </p:nvPr>
        </p:nvSpPr>
        <p:spPr/>
        <p:txBody>
          <a:bodyPr/>
          <a:lstStyle/>
          <a:p>
            <a:r>
              <a:rPr lang="sr-Latn-ME" i="1" dirty="0">
                <a:latin typeface="Algerian" panose="04020705040A02060702" pitchFamily="82" charset="0"/>
              </a:rPr>
              <a:t>Biti il ne biti</a:t>
            </a:r>
            <a:endParaRPr lang="en-US" i="1"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B61B6272-9989-4C77-AB24-42B5F1AE4CE0}"/>
              </a:ext>
            </a:extLst>
          </p:cNvPr>
          <p:cNvSpPr>
            <a:spLocks noGrp="1"/>
          </p:cNvSpPr>
          <p:nvPr>
            <p:ph idx="1"/>
          </p:nvPr>
        </p:nvSpPr>
        <p:spPr/>
        <p:txBody>
          <a:bodyPr>
            <a:normAutofit lnSpcReduction="10000"/>
          </a:bodyPr>
          <a:lstStyle/>
          <a:p>
            <a:r>
              <a:rPr lang="sr-Latn-ME" dirty="0"/>
              <a:t>„Biti il ne biti pitanje je sad“, Hamletov čuveni monolog u kojem je sadržana osnovna crta Hamletovog lika. U tome biti il ne biti sadržano je sve, ubiti ili ne, djelovati ili ne.</a:t>
            </a:r>
          </a:p>
          <a:p>
            <a:r>
              <a:rPr lang="sr-Latn-ME" dirty="0"/>
              <a:t>Kako tumačimo ovakvo Hamletovo razmišljanje?</a:t>
            </a:r>
          </a:p>
          <a:p>
            <a:r>
              <a:rPr lang="sr-Latn-ME" dirty="0"/>
              <a:t> Hamletova neodlučnost ne izražava njegov kukavički stav, već dubokomisaonost. Poslije saznanja i susreta sa očevim duhom, u Hamletu se radja misao o osveti koja se od njega očekuje. Pored toga što je sin kome su ubili oca, on je i vladar kome su oteli prijesto. Ali on ne može da na zločin odgovori zločinom bez prethodnog preispitivanja. To preispitivanje dovodi ga do granice ludila on je svjestan da uništavanjem zločinca  i on postaje to isto. </a:t>
            </a:r>
            <a:endParaRPr lang="en-US" dirty="0"/>
          </a:p>
          <a:p>
            <a:endParaRPr lang="en-US" dirty="0"/>
          </a:p>
        </p:txBody>
      </p:sp>
    </p:spTree>
    <p:extLst>
      <p:ext uri="{BB962C8B-B14F-4D97-AF65-F5344CB8AC3E}">
        <p14:creationId xmlns:p14="http://schemas.microsoft.com/office/powerpoint/2010/main" val="315229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80">
                                          <p:stCondLst>
                                            <p:cond delay="0"/>
                                          </p:stCondLst>
                                        </p:cTn>
                                        <p:tgtEl>
                                          <p:spTgt spid="3">
                                            <p:txEl>
                                              <p:pRg st="1" end="1"/>
                                            </p:txEl>
                                          </p:spTgt>
                                        </p:tgtEl>
                                      </p:cBhvr>
                                    </p:animEffect>
                                    <p:anim calcmode="lin" valueType="num">
                                      <p:cBhvr>
                                        <p:cTn id="8"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 end="1"/>
                                            </p:txEl>
                                          </p:spTgt>
                                        </p:tgtEl>
                                      </p:cBhvr>
                                      <p:to x="100000" y="60000"/>
                                    </p:animScale>
                                    <p:animScale>
                                      <p:cBhvr>
                                        <p:cTn id="14" dur="166" decel="50000">
                                          <p:stCondLst>
                                            <p:cond delay="676"/>
                                          </p:stCondLst>
                                        </p:cTn>
                                        <p:tgtEl>
                                          <p:spTgt spid="3">
                                            <p:txEl>
                                              <p:pRg st="1" end="1"/>
                                            </p:txEl>
                                          </p:spTgt>
                                        </p:tgtEl>
                                      </p:cBhvr>
                                      <p:to x="100000" y="100000"/>
                                    </p:animScale>
                                    <p:animScale>
                                      <p:cBhvr>
                                        <p:cTn id="15" dur="26">
                                          <p:stCondLst>
                                            <p:cond delay="1312"/>
                                          </p:stCondLst>
                                        </p:cTn>
                                        <p:tgtEl>
                                          <p:spTgt spid="3">
                                            <p:txEl>
                                              <p:pRg st="1" end="1"/>
                                            </p:txEl>
                                          </p:spTgt>
                                        </p:tgtEl>
                                      </p:cBhvr>
                                      <p:to x="100000" y="80000"/>
                                    </p:animScale>
                                    <p:animScale>
                                      <p:cBhvr>
                                        <p:cTn id="16" dur="166" decel="50000">
                                          <p:stCondLst>
                                            <p:cond delay="1338"/>
                                          </p:stCondLst>
                                        </p:cTn>
                                        <p:tgtEl>
                                          <p:spTgt spid="3">
                                            <p:txEl>
                                              <p:pRg st="1" end="1"/>
                                            </p:txEl>
                                          </p:spTgt>
                                        </p:tgtEl>
                                      </p:cBhvr>
                                      <p:to x="100000" y="100000"/>
                                    </p:animScale>
                                    <p:animScale>
                                      <p:cBhvr>
                                        <p:cTn id="17" dur="26">
                                          <p:stCondLst>
                                            <p:cond delay="1642"/>
                                          </p:stCondLst>
                                        </p:cTn>
                                        <p:tgtEl>
                                          <p:spTgt spid="3">
                                            <p:txEl>
                                              <p:pRg st="1" end="1"/>
                                            </p:txEl>
                                          </p:spTgt>
                                        </p:tgtEl>
                                      </p:cBhvr>
                                      <p:to x="100000" y="90000"/>
                                    </p:animScale>
                                    <p:animScale>
                                      <p:cBhvr>
                                        <p:cTn id="18" dur="166" decel="50000">
                                          <p:stCondLst>
                                            <p:cond delay="1668"/>
                                          </p:stCondLst>
                                        </p:cTn>
                                        <p:tgtEl>
                                          <p:spTgt spid="3">
                                            <p:txEl>
                                              <p:pRg st="1" end="1"/>
                                            </p:txEl>
                                          </p:spTgt>
                                        </p:tgtEl>
                                      </p:cBhvr>
                                      <p:to x="100000" y="100000"/>
                                    </p:animScale>
                                    <p:animScale>
                                      <p:cBhvr>
                                        <p:cTn id="19" dur="26">
                                          <p:stCondLst>
                                            <p:cond delay="1808"/>
                                          </p:stCondLst>
                                        </p:cTn>
                                        <p:tgtEl>
                                          <p:spTgt spid="3">
                                            <p:txEl>
                                              <p:pRg st="1" end="1"/>
                                            </p:txEl>
                                          </p:spTgt>
                                        </p:tgtEl>
                                      </p:cBhvr>
                                      <p:to x="100000" y="95000"/>
                                    </p:animScale>
                                    <p:animScale>
                                      <p:cBhvr>
                                        <p:cTn id="20" dur="166" decel="50000">
                                          <p:stCondLst>
                                            <p:cond delay="1834"/>
                                          </p:stCondLst>
                                        </p:cTn>
                                        <p:tgtEl>
                                          <p:spTgt spid="3">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17000" b="-17000"/>
          </a:stretch>
        </a:blip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xmlns="" id="{D92B31BF-BB11-409A-9442-DBCED5FAA48B}"/>
              </a:ext>
            </a:extLst>
          </p:cNvPr>
          <p:cNvGraphicFramePr/>
          <p:nvPr>
            <p:extLst>
              <p:ext uri="{D42A27DB-BD31-4B8C-83A1-F6EECF244321}">
                <p14:modId xmlns:p14="http://schemas.microsoft.com/office/powerpoint/2010/main" val="3579690058"/>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5" name="Content Placeholder 4">
            <a:extLst>
              <a:ext uri="{FF2B5EF4-FFF2-40B4-BE49-F238E27FC236}">
                <a16:creationId xmlns:a16="http://schemas.microsoft.com/office/drawing/2014/main" xmlns="" id="{9020A333-AE24-4C9D-B15A-E9C60D42108D}"/>
              </a:ext>
            </a:extLst>
          </p:cNvPr>
          <p:cNvGraphicFramePr>
            <a:graphicFrameLocks noGrp="1"/>
          </p:cNvGraphicFramePr>
          <p:nvPr>
            <p:ph idx="1"/>
            <p:extLst>
              <p:ext uri="{D42A27DB-BD31-4B8C-83A1-F6EECF244321}">
                <p14:modId xmlns:p14="http://schemas.microsoft.com/office/powerpoint/2010/main" val="247056950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718534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extLst>
              <a:ext uri="{837473B0-CC2E-450A-ABE3-18F120FF3D39}">
                <a1611:picAttrSrcUrl xmlns:a1611="http://schemas.microsoft.com/office/drawing/2016/11/main" xmlns="" r:id="rId3"/>
              </a:ext>
            </a:extLst>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BB464C-9344-49A4-92DC-08744EFF6E3E}"/>
              </a:ext>
            </a:extLst>
          </p:cNvPr>
          <p:cNvSpPr>
            <a:spLocks noGrp="1"/>
          </p:cNvSpPr>
          <p:nvPr>
            <p:ph type="title"/>
          </p:nvPr>
        </p:nvSpPr>
        <p:spPr>
          <a:xfrm>
            <a:off x="490654" y="365125"/>
            <a:ext cx="10863146" cy="1325563"/>
          </a:xfrm>
        </p:spPr>
        <p:txBody>
          <a:bodyPr/>
          <a:lstStyle/>
          <a:p>
            <a:r>
              <a:rPr lang="sr-Latn-ME" dirty="0">
                <a:latin typeface="Algerian" panose="04020705040A02060702" pitchFamily="82" charset="0"/>
              </a:rPr>
              <a:t>Mišolovka</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FD54BE1C-54ED-45AB-A7DF-915CA79E2B35}"/>
              </a:ext>
            </a:extLst>
          </p:cNvPr>
          <p:cNvSpPr>
            <a:spLocks noGrp="1"/>
          </p:cNvSpPr>
          <p:nvPr>
            <p:ph idx="1"/>
          </p:nvPr>
        </p:nvSpPr>
        <p:spPr>
          <a:xfrm>
            <a:off x="126460" y="4540892"/>
            <a:ext cx="12192000" cy="2317108"/>
          </a:xfrm>
        </p:spPr>
        <p:txBody>
          <a:bodyPr/>
          <a:lstStyle/>
          <a:p>
            <a:r>
              <a:rPr lang="sr-Latn-ME" dirty="0"/>
              <a:t>Kako će Hamlet riješiti ovu dilemu?</a:t>
            </a:r>
          </a:p>
          <a:p>
            <a:r>
              <a:rPr lang="en-US" dirty="0"/>
              <a:t>Hamlet </a:t>
            </a:r>
            <a:r>
              <a:rPr lang="en-US" dirty="0" err="1"/>
              <a:t>će</a:t>
            </a:r>
            <a:r>
              <a:rPr lang="en-US" dirty="0"/>
              <a:t> </a:t>
            </a:r>
            <a:r>
              <a:rPr lang="en-US" dirty="0" err="1"/>
              <a:t>iskoristiti</a:t>
            </a:r>
            <a:r>
              <a:rPr lang="en-US" dirty="0"/>
              <a:t> </a:t>
            </a:r>
            <a:r>
              <a:rPr lang="en-US" dirty="0" err="1"/>
              <a:t>glumce</a:t>
            </a:r>
            <a:r>
              <a:rPr lang="en-US" dirty="0"/>
              <a:t> da </a:t>
            </a:r>
            <a:r>
              <a:rPr lang="en-US" dirty="0" err="1"/>
              <a:t>sazna</a:t>
            </a:r>
            <a:r>
              <a:rPr lang="en-US" dirty="0"/>
              <a:t> da li mu je </a:t>
            </a:r>
            <a:r>
              <a:rPr lang="en-US" dirty="0" err="1"/>
              <a:t>stric</a:t>
            </a:r>
            <a:r>
              <a:rPr lang="en-US" dirty="0"/>
              <a:t> </a:t>
            </a:r>
            <a:r>
              <a:rPr lang="en-US" dirty="0" err="1"/>
              <a:t>ubio</a:t>
            </a:r>
            <a:r>
              <a:rPr lang="en-US" dirty="0"/>
              <a:t> </a:t>
            </a:r>
            <a:r>
              <a:rPr lang="en-US" dirty="0" err="1"/>
              <a:t>oca</a:t>
            </a:r>
            <a:r>
              <a:rPr lang="en-US" dirty="0"/>
              <a:t>. </a:t>
            </a:r>
            <a:r>
              <a:rPr lang="en-US" dirty="0" err="1"/>
              <a:t>Sastavlja</a:t>
            </a:r>
            <a:r>
              <a:rPr lang="en-US" dirty="0"/>
              <a:t> </a:t>
            </a:r>
            <a:r>
              <a:rPr lang="en-US" dirty="0" err="1"/>
              <a:t>teskt</a:t>
            </a:r>
            <a:r>
              <a:rPr lang="en-US" dirty="0"/>
              <a:t> za </a:t>
            </a:r>
            <a:r>
              <a:rPr lang="en-US" dirty="0" err="1"/>
              <a:t>pozorišnu</a:t>
            </a:r>
            <a:r>
              <a:rPr lang="en-US" dirty="0"/>
              <a:t> </a:t>
            </a:r>
            <a:r>
              <a:rPr lang="en-US" dirty="0" err="1"/>
              <a:t>igru</a:t>
            </a:r>
            <a:r>
              <a:rPr lang="en-US" dirty="0"/>
              <a:t> u </a:t>
            </a:r>
            <a:r>
              <a:rPr lang="en-US" dirty="0" err="1"/>
              <a:t>kojoj</a:t>
            </a:r>
            <a:r>
              <a:rPr lang="en-US" dirty="0"/>
              <a:t> se </a:t>
            </a:r>
            <a:r>
              <a:rPr lang="en-US" dirty="0" err="1"/>
              <a:t>izvršava</a:t>
            </a:r>
            <a:r>
              <a:rPr lang="en-US" dirty="0"/>
              <a:t> </a:t>
            </a:r>
            <a:r>
              <a:rPr lang="en-US" dirty="0" err="1"/>
              <a:t>ubistvo</a:t>
            </a:r>
            <a:r>
              <a:rPr lang="en-US" dirty="0"/>
              <a:t> </a:t>
            </a:r>
            <a:r>
              <a:rPr lang="en-US" dirty="0" err="1"/>
              <a:t>na</a:t>
            </a:r>
            <a:r>
              <a:rPr lang="en-US" dirty="0"/>
              <a:t> </a:t>
            </a:r>
            <a:r>
              <a:rPr lang="en-US" dirty="0" err="1"/>
              <a:t>način</a:t>
            </a:r>
            <a:r>
              <a:rPr lang="en-US" dirty="0"/>
              <a:t> </a:t>
            </a:r>
            <a:r>
              <a:rPr lang="en-US" dirty="0" err="1"/>
              <a:t>koji</a:t>
            </a:r>
            <a:r>
              <a:rPr lang="en-US" dirty="0"/>
              <a:t> mu je </a:t>
            </a:r>
            <a:r>
              <a:rPr lang="en-US" dirty="0" err="1"/>
              <a:t>ispričao</a:t>
            </a:r>
            <a:r>
              <a:rPr lang="en-US" dirty="0"/>
              <a:t> </a:t>
            </a:r>
            <a:r>
              <a:rPr lang="en-US" dirty="0" err="1"/>
              <a:t>očev</a:t>
            </a:r>
            <a:r>
              <a:rPr lang="en-US" dirty="0"/>
              <a:t> duh. V</a:t>
            </a:r>
            <a:r>
              <a:rPr lang="sr-Latn-ME" dirty="0"/>
              <a:t>j</a:t>
            </a:r>
            <a:r>
              <a:rPr lang="en-US" dirty="0" err="1"/>
              <a:t>erovao</a:t>
            </a:r>
            <a:r>
              <a:rPr lang="en-US" dirty="0"/>
              <a:t> je da </a:t>
            </a:r>
            <a:r>
              <a:rPr lang="en-US" dirty="0" err="1"/>
              <a:t>će</a:t>
            </a:r>
            <a:r>
              <a:rPr lang="en-US" dirty="0"/>
              <a:t> se </a:t>
            </a:r>
            <a:r>
              <a:rPr lang="en-US" dirty="0" err="1"/>
              <a:t>stric</a:t>
            </a:r>
            <a:r>
              <a:rPr lang="en-US" dirty="0"/>
              <a:t> </a:t>
            </a:r>
            <a:r>
              <a:rPr lang="en-US" dirty="0" err="1"/>
              <a:t>odati</a:t>
            </a:r>
            <a:r>
              <a:rPr lang="en-US" dirty="0"/>
              <a:t> </a:t>
            </a:r>
            <a:r>
              <a:rPr lang="en-US" dirty="0" err="1"/>
              <a:t>ako</a:t>
            </a:r>
            <a:r>
              <a:rPr lang="en-US" dirty="0"/>
              <a:t> je </a:t>
            </a:r>
            <a:r>
              <a:rPr lang="en-US" dirty="0" err="1"/>
              <a:t>zaista</a:t>
            </a:r>
            <a:r>
              <a:rPr lang="en-US" dirty="0"/>
              <a:t> </a:t>
            </a:r>
            <a:r>
              <a:rPr lang="en-US" dirty="0" err="1"/>
              <a:t>ubica</a:t>
            </a:r>
            <a:r>
              <a:rPr lang="en-US" dirty="0"/>
              <a:t>.</a:t>
            </a:r>
          </a:p>
        </p:txBody>
      </p:sp>
    </p:spTree>
    <p:extLst>
      <p:ext uri="{BB962C8B-B14F-4D97-AF65-F5344CB8AC3E}">
        <p14:creationId xmlns:p14="http://schemas.microsoft.com/office/powerpoint/2010/main" val="340253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5000"/>
            <a:lum/>
            <a:extLst>
              <a:ext uri="{837473B0-CC2E-450A-ABE3-18F120FF3D39}">
                <a1611:picAttrSrcUrl xmlns:a1611="http://schemas.microsoft.com/office/drawing/2016/11/main" xmlns=""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305C2-1421-4E61-80A1-D5319BB2B298}"/>
              </a:ext>
            </a:extLst>
          </p:cNvPr>
          <p:cNvSpPr>
            <a:spLocks noGrp="1"/>
          </p:cNvSpPr>
          <p:nvPr>
            <p:ph type="title"/>
          </p:nvPr>
        </p:nvSpPr>
        <p:spPr/>
        <p:txBody>
          <a:bodyPr/>
          <a:lstStyle/>
          <a:p>
            <a:r>
              <a:rPr lang="sr-Latn-CS" b="1" dirty="0">
                <a:latin typeface="Algerian" panose="04020705040A02060702" pitchFamily="82" charset="0"/>
              </a:rPr>
              <a:t>Z</a:t>
            </a:r>
            <a:r>
              <a:rPr lang="vi-VN" b="1" dirty="0"/>
              <a:t>ašto Hamlet neprestano odlaže osvetu?</a:t>
            </a:r>
            <a:r>
              <a:rPr lang="sr-Latn-CS" b="1" dirty="0">
                <a:latin typeface="Algerian" panose="04020705040A02060702" pitchFamily="82" charset="0"/>
              </a:rPr>
              <a:t/>
            </a:r>
            <a:br>
              <a:rPr lang="sr-Latn-CS" b="1" dirty="0">
                <a:latin typeface="Algerian" panose="04020705040A02060702" pitchFamily="82" charset="0"/>
              </a:rPr>
            </a:b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637327D7-9808-455D-939E-6DDC34CBCF8D}"/>
              </a:ext>
            </a:extLst>
          </p:cNvPr>
          <p:cNvSpPr>
            <a:spLocks noGrp="1"/>
          </p:cNvSpPr>
          <p:nvPr>
            <p:ph idx="1"/>
          </p:nvPr>
        </p:nvSpPr>
        <p:spPr/>
        <p:txBody>
          <a:bodyPr>
            <a:normAutofit lnSpcReduction="10000"/>
          </a:bodyPr>
          <a:lstStyle/>
          <a:p>
            <a:endParaRPr lang="sr-Latn-CS" dirty="0"/>
          </a:p>
          <a:p>
            <a:pPr marL="0" indent="0" algn="just">
              <a:buNone/>
            </a:pPr>
            <a:r>
              <a:rPr lang="sr-Latn-CS" b="1" dirty="0">
                <a:solidFill>
                  <a:srgbClr val="C00000"/>
                </a:solidFill>
              </a:rPr>
              <a:t> </a:t>
            </a:r>
            <a:r>
              <a:rPr lang="sr-Latn-CS" dirty="0"/>
              <a:t> </a:t>
            </a:r>
            <a:r>
              <a:rPr lang="vi-VN" dirty="0"/>
              <a:t>Iako </a:t>
            </a:r>
            <a:r>
              <a:rPr lang="sr-Latn-CS" dirty="0"/>
              <a:t>je strica</a:t>
            </a:r>
            <a:r>
              <a:rPr lang="vi-VN" dirty="0"/>
              <a:t>,dajući predstavu ''Mišolovka'', potpuno razobličio kao zločinca, iako ga je samog i bespomoćnog našao u molitvi, na koljenima, on ga ne ubija</a:t>
            </a:r>
            <a:r>
              <a:rPr lang="sr-Latn-CS" dirty="0"/>
              <a:t>.</a:t>
            </a:r>
          </a:p>
          <a:p>
            <a:pPr marL="0" indent="0" algn="just">
              <a:buNone/>
            </a:pPr>
            <a:r>
              <a:rPr lang="sr-Latn-ME" dirty="0">
                <a:solidFill>
                  <a:srgbClr val="FF0000"/>
                </a:solidFill>
              </a:rPr>
              <a:t>  </a:t>
            </a:r>
            <a:r>
              <a:rPr lang="vi-VN" dirty="0">
                <a:solidFill>
                  <a:srgbClr val="FF0000"/>
                </a:solidFill>
              </a:rPr>
              <a:t> </a:t>
            </a:r>
            <a:r>
              <a:rPr lang="sr-Latn-CS" dirty="0"/>
              <a:t>Ž</a:t>
            </a:r>
            <a:r>
              <a:rPr lang="vi-VN" dirty="0"/>
              <a:t>eli da svoju osvetu učini smislenijom,</a:t>
            </a:r>
            <a:r>
              <a:rPr lang="sr-Latn-ME" dirty="0"/>
              <a:t> </a:t>
            </a:r>
            <a:r>
              <a:rPr lang="vi-VN" dirty="0"/>
              <a:t>da joj pribavi veće dokaze i etičko opravdanje, da ta osveta bude pred licem svijeta jedina logična mogućnost, opravdana i prihvaćena od svih, kako ne bi bila doživljena kao lična, sebična i kao takva dovela do njegovog prokletstva. </a:t>
            </a:r>
            <a:endParaRPr lang="sr-Latn-CS" dirty="0"/>
          </a:p>
          <a:p>
            <a:pPr marL="0" indent="0" algn="just">
              <a:buNone/>
            </a:pPr>
            <a:r>
              <a:rPr lang="sr-Latn-CS" b="1" dirty="0">
                <a:solidFill>
                  <a:srgbClr val="FF0000"/>
                </a:solidFill>
              </a:rPr>
              <a:t>     </a:t>
            </a:r>
            <a:r>
              <a:rPr lang="sr-Latn-CS" dirty="0"/>
              <a:t> </a:t>
            </a:r>
            <a:r>
              <a:rPr lang="vi-VN" dirty="0"/>
              <a:t>A kad je taj uslov stvoren, došla je i osveta, ali plaćena skupo, vl</a:t>
            </a:r>
            <a:r>
              <a:rPr lang="sr-Latn-CS" dirty="0"/>
              <a:t>astitim životom</a:t>
            </a:r>
            <a:r>
              <a:rPr lang="vi-VN" dirty="0"/>
              <a:t>. </a:t>
            </a:r>
            <a:endParaRPr lang="en-US" dirty="0"/>
          </a:p>
          <a:p>
            <a:endParaRPr lang="en-US" dirty="0"/>
          </a:p>
        </p:txBody>
      </p:sp>
    </p:spTree>
    <p:extLst>
      <p:ext uri="{BB962C8B-B14F-4D97-AF65-F5344CB8AC3E}">
        <p14:creationId xmlns:p14="http://schemas.microsoft.com/office/powerpoint/2010/main" val="1491742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5000"/>
            <a:lum/>
            <a:extLst>
              <a:ext uri="{837473B0-CC2E-450A-ABE3-18F120FF3D39}">
                <a1611:picAttrSrcUrl xmlns:a1611="http://schemas.microsoft.com/office/drawing/2016/11/main" xmlns="" r:id="rId3"/>
              </a:ext>
            </a:extLst>
          </a:blip>
          <a:srcRect/>
          <a:stretch>
            <a:fillRect b="-7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2DD48C-A897-48B8-98A1-CDE6E3D0DEB3}"/>
              </a:ext>
            </a:extLst>
          </p:cNvPr>
          <p:cNvSpPr>
            <a:spLocks noGrp="1"/>
          </p:cNvSpPr>
          <p:nvPr>
            <p:ph type="title"/>
          </p:nvPr>
        </p:nvSpPr>
        <p:spPr>
          <a:xfrm>
            <a:off x="166992" y="0"/>
            <a:ext cx="10515600" cy="1325563"/>
          </a:xfrm>
        </p:spPr>
        <p:txBody>
          <a:bodyPr/>
          <a:lstStyle/>
          <a:p>
            <a:r>
              <a:rPr lang="sr-Latn-ME" dirty="0">
                <a:latin typeface="Algerian" panose="04020705040A02060702" pitchFamily="82" charset="0"/>
              </a:rPr>
              <a:t>Teme za prezentacije</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2BACA84C-FD22-4200-90FF-E3BDD9915662}"/>
              </a:ext>
            </a:extLst>
          </p:cNvPr>
          <p:cNvSpPr>
            <a:spLocks noGrp="1"/>
          </p:cNvSpPr>
          <p:nvPr>
            <p:ph idx="1"/>
          </p:nvPr>
        </p:nvSpPr>
        <p:spPr>
          <a:xfrm>
            <a:off x="40532" y="3946256"/>
            <a:ext cx="12110936" cy="1831975"/>
          </a:xfrm>
        </p:spPr>
        <p:txBody>
          <a:bodyPr/>
          <a:lstStyle/>
          <a:p>
            <a:r>
              <a:rPr lang="sr-Latn-ME" dirty="0"/>
              <a:t>I Hamlet – od očaranja do razočaranja</a:t>
            </a:r>
          </a:p>
          <a:p>
            <a:r>
              <a:rPr lang="sr-Latn-ME" dirty="0"/>
              <a:t>II Odnos Hamleta i Ofelije</a:t>
            </a:r>
          </a:p>
          <a:p>
            <a:r>
              <a:rPr lang="sr-Latn-ME" dirty="0"/>
              <a:t>II Hamletova dilema – neodlučnost ili moralna svijest</a:t>
            </a:r>
            <a:endParaRPr lang="en-US" dirty="0"/>
          </a:p>
        </p:txBody>
      </p:sp>
    </p:spTree>
    <p:extLst>
      <p:ext uri="{BB962C8B-B14F-4D97-AF65-F5344CB8AC3E}">
        <p14:creationId xmlns:p14="http://schemas.microsoft.com/office/powerpoint/2010/main" val="86225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Effect transition="in" filter="wipe(down)">
                                      <p:cBhvr>
                                        <p:cTn id="43" dur="580">
                                          <p:stCondLst>
                                            <p:cond delay="0"/>
                                          </p:stCondLst>
                                        </p:cTn>
                                        <p:tgtEl>
                                          <p:spTgt spid="3">
                                            <p:txEl>
                                              <p:pRg st="1" end="1"/>
                                            </p:txEl>
                                          </p:spTgt>
                                        </p:tgtEl>
                                      </p:cBhvr>
                                    </p:animEffect>
                                    <p:anim calcmode="lin" valueType="num">
                                      <p:cBhvr>
                                        <p:cTn id="4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1" end="1"/>
                                            </p:txEl>
                                          </p:spTgt>
                                        </p:tgtEl>
                                      </p:cBhvr>
                                      <p:to x="100000" y="60000"/>
                                    </p:animScale>
                                    <p:animScale>
                                      <p:cBhvr>
                                        <p:cTn id="50" dur="166" decel="50000">
                                          <p:stCondLst>
                                            <p:cond delay="676"/>
                                          </p:stCondLst>
                                        </p:cTn>
                                        <p:tgtEl>
                                          <p:spTgt spid="3">
                                            <p:txEl>
                                              <p:pRg st="1" end="1"/>
                                            </p:txEl>
                                          </p:spTgt>
                                        </p:tgtEl>
                                      </p:cBhvr>
                                      <p:to x="100000" y="100000"/>
                                    </p:animScale>
                                    <p:animScale>
                                      <p:cBhvr>
                                        <p:cTn id="51" dur="26">
                                          <p:stCondLst>
                                            <p:cond delay="1312"/>
                                          </p:stCondLst>
                                        </p:cTn>
                                        <p:tgtEl>
                                          <p:spTgt spid="3">
                                            <p:txEl>
                                              <p:pRg st="1" end="1"/>
                                            </p:txEl>
                                          </p:spTgt>
                                        </p:tgtEl>
                                      </p:cBhvr>
                                      <p:to x="100000" y="80000"/>
                                    </p:animScale>
                                    <p:animScale>
                                      <p:cBhvr>
                                        <p:cTn id="52" dur="166" decel="50000">
                                          <p:stCondLst>
                                            <p:cond delay="1338"/>
                                          </p:stCondLst>
                                        </p:cTn>
                                        <p:tgtEl>
                                          <p:spTgt spid="3">
                                            <p:txEl>
                                              <p:pRg st="1" end="1"/>
                                            </p:txEl>
                                          </p:spTgt>
                                        </p:tgtEl>
                                      </p:cBhvr>
                                      <p:to x="100000" y="100000"/>
                                    </p:animScale>
                                    <p:animScale>
                                      <p:cBhvr>
                                        <p:cTn id="53" dur="26">
                                          <p:stCondLst>
                                            <p:cond delay="1642"/>
                                          </p:stCondLst>
                                        </p:cTn>
                                        <p:tgtEl>
                                          <p:spTgt spid="3">
                                            <p:txEl>
                                              <p:pRg st="1" end="1"/>
                                            </p:txEl>
                                          </p:spTgt>
                                        </p:tgtEl>
                                      </p:cBhvr>
                                      <p:to x="100000" y="90000"/>
                                    </p:animScale>
                                    <p:animScale>
                                      <p:cBhvr>
                                        <p:cTn id="54" dur="166" decel="50000">
                                          <p:stCondLst>
                                            <p:cond delay="1668"/>
                                          </p:stCondLst>
                                        </p:cTn>
                                        <p:tgtEl>
                                          <p:spTgt spid="3">
                                            <p:txEl>
                                              <p:pRg st="1" end="1"/>
                                            </p:txEl>
                                          </p:spTgt>
                                        </p:tgtEl>
                                      </p:cBhvr>
                                      <p:to x="100000" y="100000"/>
                                    </p:animScale>
                                    <p:animScale>
                                      <p:cBhvr>
                                        <p:cTn id="55" dur="26">
                                          <p:stCondLst>
                                            <p:cond delay="1808"/>
                                          </p:stCondLst>
                                        </p:cTn>
                                        <p:tgtEl>
                                          <p:spTgt spid="3">
                                            <p:txEl>
                                              <p:pRg st="1" end="1"/>
                                            </p:txEl>
                                          </p:spTgt>
                                        </p:tgtEl>
                                      </p:cBhvr>
                                      <p:to x="100000" y="95000"/>
                                    </p:animScale>
                                    <p:animScale>
                                      <p:cBhvr>
                                        <p:cTn id="56" dur="166" decel="50000">
                                          <p:stCondLst>
                                            <p:cond delay="1834"/>
                                          </p:stCondLst>
                                        </p:cTn>
                                        <p:tgtEl>
                                          <p:spTgt spid="3">
                                            <p:txEl>
                                              <p:pRg st="1" end="1"/>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2" end="2"/>
                                            </p:txEl>
                                          </p:spTgt>
                                        </p:tgtEl>
                                        <p:attrNameLst>
                                          <p:attrName>style.visibility</p:attrName>
                                        </p:attrNameLst>
                                      </p:cBhvr>
                                      <p:to>
                                        <p:strVal val="visible"/>
                                      </p:to>
                                    </p:set>
                                    <p:animEffect transition="in" filter="wipe(down)">
                                      <p:cBhvr>
                                        <p:cTn id="61" dur="580">
                                          <p:stCondLst>
                                            <p:cond delay="0"/>
                                          </p:stCondLst>
                                        </p:cTn>
                                        <p:tgtEl>
                                          <p:spTgt spid="3">
                                            <p:txEl>
                                              <p:pRg st="2" end="2"/>
                                            </p:txEl>
                                          </p:spTgt>
                                        </p:tgtEl>
                                      </p:cBhvr>
                                    </p:animEffect>
                                    <p:anim calcmode="lin" valueType="num">
                                      <p:cBhvr>
                                        <p:cTn id="6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2" end="2"/>
                                            </p:txEl>
                                          </p:spTgt>
                                        </p:tgtEl>
                                      </p:cBhvr>
                                      <p:to x="100000" y="60000"/>
                                    </p:animScale>
                                    <p:animScale>
                                      <p:cBhvr>
                                        <p:cTn id="68" dur="166" decel="50000">
                                          <p:stCondLst>
                                            <p:cond delay="676"/>
                                          </p:stCondLst>
                                        </p:cTn>
                                        <p:tgtEl>
                                          <p:spTgt spid="3">
                                            <p:txEl>
                                              <p:pRg st="2" end="2"/>
                                            </p:txEl>
                                          </p:spTgt>
                                        </p:tgtEl>
                                      </p:cBhvr>
                                      <p:to x="100000" y="100000"/>
                                    </p:animScale>
                                    <p:animScale>
                                      <p:cBhvr>
                                        <p:cTn id="69" dur="26">
                                          <p:stCondLst>
                                            <p:cond delay="1312"/>
                                          </p:stCondLst>
                                        </p:cTn>
                                        <p:tgtEl>
                                          <p:spTgt spid="3">
                                            <p:txEl>
                                              <p:pRg st="2" end="2"/>
                                            </p:txEl>
                                          </p:spTgt>
                                        </p:tgtEl>
                                      </p:cBhvr>
                                      <p:to x="100000" y="80000"/>
                                    </p:animScale>
                                    <p:animScale>
                                      <p:cBhvr>
                                        <p:cTn id="70" dur="166" decel="50000">
                                          <p:stCondLst>
                                            <p:cond delay="1338"/>
                                          </p:stCondLst>
                                        </p:cTn>
                                        <p:tgtEl>
                                          <p:spTgt spid="3">
                                            <p:txEl>
                                              <p:pRg st="2" end="2"/>
                                            </p:txEl>
                                          </p:spTgt>
                                        </p:tgtEl>
                                      </p:cBhvr>
                                      <p:to x="100000" y="100000"/>
                                    </p:animScale>
                                    <p:animScale>
                                      <p:cBhvr>
                                        <p:cTn id="71" dur="26">
                                          <p:stCondLst>
                                            <p:cond delay="1642"/>
                                          </p:stCondLst>
                                        </p:cTn>
                                        <p:tgtEl>
                                          <p:spTgt spid="3">
                                            <p:txEl>
                                              <p:pRg st="2" end="2"/>
                                            </p:txEl>
                                          </p:spTgt>
                                        </p:tgtEl>
                                      </p:cBhvr>
                                      <p:to x="100000" y="90000"/>
                                    </p:animScale>
                                    <p:animScale>
                                      <p:cBhvr>
                                        <p:cTn id="72" dur="166" decel="50000">
                                          <p:stCondLst>
                                            <p:cond delay="1668"/>
                                          </p:stCondLst>
                                        </p:cTn>
                                        <p:tgtEl>
                                          <p:spTgt spid="3">
                                            <p:txEl>
                                              <p:pRg st="2" end="2"/>
                                            </p:txEl>
                                          </p:spTgt>
                                        </p:tgtEl>
                                      </p:cBhvr>
                                      <p:to x="100000" y="100000"/>
                                    </p:animScale>
                                    <p:animScale>
                                      <p:cBhvr>
                                        <p:cTn id="73" dur="26">
                                          <p:stCondLst>
                                            <p:cond delay="1808"/>
                                          </p:stCondLst>
                                        </p:cTn>
                                        <p:tgtEl>
                                          <p:spTgt spid="3">
                                            <p:txEl>
                                              <p:pRg st="2" end="2"/>
                                            </p:txEl>
                                          </p:spTgt>
                                        </p:tgtEl>
                                      </p:cBhvr>
                                      <p:to x="100000" y="95000"/>
                                    </p:animScale>
                                    <p:animScale>
                                      <p:cBhvr>
                                        <p:cTn id="74"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CA7460-E31A-454E-9B94-E2F0A50AAB90}"/>
              </a:ext>
            </a:extLst>
          </p:cNvPr>
          <p:cNvSpPr>
            <a:spLocks noGrp="1"/>
          </p:cNvSpPr>
          <p:nvPr>
            <p:ph type="title"/>
          </p:nvPr>
        </p:nvSpPr>
        <p:spPr/>
        <p:txBody>
          <a:bodyPr/>
          <a:lstStyle/>
          <a:p>
            <a:r>
              <a:rPr lang="sr-Latn-ME" dirty="0">
                <a:solidFill>
                  <a:schemeClr val="accent6">
                    <a:lumMod val="75000"/>
                  </a:schemeClr>
                </a:solidFill>
                <a:latin typeface="Algerian" panose="04020705040A02060702" pitchFamily="82" charset="0"/>
              </a:rPr>
              <a:t>Vilijam Šekspir </a:t>
            </a:r>
            <a:r>
              <a:rPr lang="en-US" dirty="0">
                <a:solidFill>
                  <a:schemeClr val="accent6">
                    <a:lumMod val="75000"/>
                  </a:schemeClr>
                </a:solidFill>
              </a:rPr>
              <a:t/>
            </a:r>
            <a:br>
              <a:rPr lang="en-US" dirty="0">
                <a:solidFill>
                  <a:schemeClr val="accent6">
                    <a:lumMod val="75000"/>
                  </a:schemeClr>
                </a:solidFill>
              </a:rPr>
            </a:br>
            <a:endParaRPr lang="en-US" dirty="0"/>
          </a:p>
        </p:txBody>
      </p:sp>
      <p:sp>
        <p:nvSpPr>
          <p:cNvPr id="3" name="Content Placeholder 2">
            <a:extLst>
              <a:ext uri="{FF2B5EF4-FFF2-40B4-BE49-F238E27FC236}">
                <a16:creationId xmlns:a16="http://schemas.microsoft.com/office/drawing/2014/main" xmlns="" id="{F59928E6-992B-4496-87D8-84D0A8783A2B}"/>
              </a:ext>
            </a:extLst>
          </p:cNvPr>
          <p:cNvSpPr>
            <a:spLocks noGrp="1"/>
          </p:cNvSpPr>
          <p:nvPr>
            <p:ph idx="1"/>
          </p:nvPr>
        </p:nvSpPr>
        <p:spPr>
          <a:xfrm>
            <a:off x="0" y="5064936"/>
            <a:ext cx="12120664" cy="1793064"/>
          </a:xfrm>
        </p:spPr>
        <p:txBody>
          <a:bodyPr/>
          <a:lstStyle/>
          <a:p>
            <a:r>
              <a:rPr lang="sr-Latn-ME" dirty="0">
                <a:latin typeface="Arial Black" panose="020B0A04020102020204" pitchFamily="34" charset="0"/>
              </a:rPr>
              <a:t>Bio je suvlasnik pozorišta Globe u Londonu, na čijoj zastavi je pisalo „Čitav svijet je pozornica“.</a:t>
            </a:r>
          </a:p>
          <a:p>
            <a:r>
              <a:rPr lang="sr-Latn-ME" dirty="0">
                <a:latin typeface="Arial Black" panose="020B0A04020102020204" pitchFamily="34" charset="0"/>
              </a:rPr>
              <a:t>Okušao se u raznim dramskim žanrovima, ali je najpoznatiji po svojim tragedijama .</a:t>
            </a:r>
            <a:endParaRPr lang="en-US" dirty="0">
              <a:latin typeface="Arial Black" panose="020B0A04020102020204" pitchFamily="34" charset="0"/>
            </a:endParaRPr>
          </a:p>
        </p:txBody>
      </p:sp>
    </p:spTree>
    <p:extLst>
      <p:ext uri="{BB962C8B-B14F-4D97-AF65-F5344CB8AC3E}">
        <p14:creationId xmlns:p14="http://schemas.microsoft.com/office/powerpoint/2010/main" val="65958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2000"/>
            <a:lum/>
          </a:blip>
          <a:srcRect/>
          <a:stretch>
            <a:fillRect t="2000" b="-5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D0368FB-0D46-4CC4-9A52-E3F941F247E4}"/>
              </a:ext>
            </a:extLst>
          </p:cNvPr>
          <p:cNvSpPr>
            <a:spLocks noGrp="1"/>
          </p:cNvSpPr>
          <p:nvPr>
            <p:ph idx="1"/>
          </p:nvPr>
        </p:nvSpPr>
        <p:spPr>
          <a:xfrm>
            <a:off x="0" y="4549370"/>
            <a:ext cx="12192000" cy="2308630"/>
          </a:xfrm>
        </p:spPr>
        <p:txBody>
          <a:bodyPr>
            <a:normAutofit/>
          </a:bodyPr>
          <a:lstStyle/>
          <a:p>
            <a:r>
              <a:rPr lang="fr-FR" dirty="0">
                <a:latin typeface="Arial Black" panose="020B0A04020102020204" pitchFamily="34" charset="0"/>
              </a:rPr>
              <a:t>Njegova </a:t>
            </a:r>
            <a:r>
              <a:rPr lang="fr-FR" dirty="0" err="1">
                <a:latin typeface="Arial Black" panose="020B0A04020102020204" pitchFamily="34" charset="0"/>
              </a:rPr>
              <a:t>rana</a:t>
            </a:r>
            <a:r>
              <a:rPr lang="fr-FR" dirty="0">
                <a:latin typeface="Arial Black" panose="020B0A04020102020204" pitchFamily="34" charset="0"/>
              </a:rPr>
              <a:t> d</a:t>
            </a:r>
            <a:r>
              <a:rPr lang="sr-Latn-CS" dirty="0">
                <a:latin typeface="Arial Black" panose="020B0A04020102020204" pitchFamily="34" charset="0"/>
              </a:rPr>
              <a:t>j</a:t>
            </a:r>
            <a:r>
              <a:rPr lang="fr-FR" dirty="0" err="1">
                <a:latin typeface="Arial Black" panose="020B0A04020102020204" pitchFamily="34" charset="0"/>
              </a:rPr>
              <a:t>ela</a:t>
            </a:r>
            <a:r>
              <a:rPr lang="fr-FR" dirty="0">
                <a:latin typeface="Arial Black" panose="020B0A04020102020204" pitchFamily="34" charset="0"/>
              </a:rPr>
              <a:t> su </a:t>
            </a:r>
            <a:r>
              <a:rPr lang="fr-FR" dirty="0" err="1">
                <a:latin typeface="Arial Black" panose="020B0A04020102020204" pitchFamily="34" charset="0"/>
              </a:rPr>
              <a:t>uglavnom</a:t>
            </a:r>
            <a:r>
              <a:rPr lang="fr-FR" dirty="0">
                <a:latin typeface="Arial Black" panose="020B0A04020102020204" pitchFamily="34" charset="0"/>
              </a:rPr>
              <a:t> </a:t>
            </a:r>
            <a:r>
              <a:rPr lang="fr-FR" dirty="0" err="1">
                <a:latin typeface="Arial Black" panose="020B0A04020102020204" pitchFamily="34" charset="0"/>
              </a:rPr>
              <a:t>komedije</a:t>
            </a:r>
            <a:r>
              <a:rPr lang="fr-FR" dirty="0">
                <a:latin typeface="Arial Black" panose="020B0A04020102020204" pitchFamily="34" charset="0"/>
              </a:rPr>
              <a:t> i </a:t>
            </a:r>
            <a:r>
              <a:rPr lang="fr-FR" dirty="0" err="1">
                <a:latin typeface="Arial Black" panose="020B0A04020102020204" pitchFamily="34" charset="0"/>
              </a:rPr>
              <a:t>istorije</a:t>
            </a:r>
            <a:r>
              <a:rPr lang="fr-FR" dirty="0">
                <a:latin typeface="Arial Black" panose="020B0A04020102020204" pitchFamily="34" charset="0"/>
              </a:rPr>
              <a:t>, </a:t>
            </a:r>
            <a:r>
              <a:rPr lang="fr-FR" dirty="0" err="1">
                <a:latin typeface="Arial Black" panose="020B0A04020102020204" pitchFamily="34" charset="0"/>
              </a:rPr>
              <a:t>rodovi</a:t>
            </a:r>
            <a:r>
              <a:rPr lang="fr-FR" dirty="0">
                <a:latin typeface="Arial Black" panose="020B0A04020102020204" pitchFamily="34" charset="0"/>
              </a:rPr>
              <a:t> </a:t>
            </a:r>
            <a:r>
              <a:rPr lang="fr-FR" dirty="0" err="1">
                <a:latin typeface="Arial Black" panose="020B0A04020102020204" pitchFamily="34" charset="0"/>
              </a:rPr>
              <a:t>koje</a:t>
            </a:r>
            <a:r>
              <a:rPr lang="fr-FR" dirty="0">
                <a:latin typeface="Arial Black" panose="020B0A04020102020204" pitchFamily="34" charset="0"/>
              </a:rPr>
              <a:t> je on </a:t>
            </a:r>
            <a:r>
              <a:rPr lang="fr-FR" dirty="0" err="1">
                <a:latin typeface="Arial Black" panose="020B0A04020102020204" pitchFamily="34" charset="0"/>
              </a:rPr>
              <a:t>uzdigao</a:t>
            </a:r>
            <a:r>
              <a:rPr lang="fr-FR" dirty="0">
                <a:latin typeface="Arial Black" panose="020B0A04020102020204" pitchFamily="34" charset="0"/>
              </a:rPr>
              <a:t> do </a:t>
            </a:r>
            <a:r>
              <a:rPr lang="fr-FR" dirty="0" err="1">
                <a:latin typeface="Arial Black" panose="020B0A04020102020204" pitchFamily="34" charset="0"/>
              </a:rPr>
              <a:t>savršenstva</a:t>
            </a:r>
            <a:r>
              <a:rPr lang="fr-FR" dirty="0">
                <a:latin typeface="Arial Black" panose="020B0A04020102020204" pitchFamily="34" charset="0"/>
              </a:rPr>
              <a:t> do </a:t>
            </a:r>
            <a:r>
              <a:rPr lang="fr-FR" dirty="0" err="1">
                <a:latin typeface="Arial Black" panose="020B0A04020102020204" pitchFamily="34" charset="0"/>
              </a:rPr>
              <a:t>kraja</a:t>
            </a:r>
            <a:r>
              <a:rPr lang="fr-FR" dirty="0">
                <a:latin typeface="Arial Black" panose="020B0A04020102020204" pitchFamily="34" charset="0"/>
              </a:rPr>
              <a:t> 16. v</a:t>
            </a:r>
            <a:r>
              <a:rPr lang="sr-Latn-CS" dirty="0">
                <a:latin typeface="Arial Black" panose="020B0A04020102020204" pitchFamily="34" charset="0"/>
              </a:rPr>
              <a:t>ij</a:t>
            </a:r>
            <a:r>
              <a:rPr lang="fr-FR" dirty="0" err="1">
                <a:latin typeface="Arial Black" panose="020B0A04020102020204" pitchFamily="34" charset="0"/>
              </a:rPr>
              <a:t>eka</a:t>
            </a:r>
            <a:r>
              <a:rPr lang="fr-FR" dirty="0">
                <a:latin typeface="Arial Black" panose="020B0A04020102020204" pitchFamily="34" charset="0"/>
              </a:rPr>
              <a:t>. </a:t>
            </a:r>
            <a:r>
              <a:rPr lang="fr-FR" dirty="0" err="1">
                <a:latin typeface="Arial Black" panose="020B0A04020102020204" pitchFamily="34" charset="0"/>
              </a:rPr>
              <a:t>Zatim</a:t>
            </a:r>
            <a:r>
              <a:rPr lang="fr-FR" dirty="0">
                <a:latin typeface="Arial Black" panose="020B0A04020102020204" pitchFamily="34" charset="0"/>
              </a:rPr>
              <a:t> je </a:t>
            </a:r>
            <a:r>
              <a:rPr lang="fr-FR" dirty="0" err="1">
                <a:latin typeface="Arial Black" panose="020B0A04020102020204" pitchFamily="34" charset="0"/>
              </a:rPr>
              <a:t>pisao</a:t>
            </a:r>
            <a:r>
              <a:rPr lang="fr-FR" dirty="0">
                <a:latin typeface="Arial Black" panose="020B0A04020102020204" pitchFamily="34" charset="0"/>
              </a:rPr>
              <a:t> </a:t>
            </a:r>
            <a:r>
              <a:rPr lang="fr-FR" dirty="0" err="1">
                <a:latin typeface="Arial Black" panose="020B0A04020102020204" pitchFamily="34" charset="0"/>
              </a:rPr>
              <a:t>tragedije</a:t>
            </a:r>
            <a:r>
              <a:rPr lang="fr-FR" dirty="0">
                <a:latin typeface="Arial Black" panose="020B0A04020102020204" pitchFamily="34" charset="0"/>
              </a:rPr>
              <a:t> do </a:t>
            </a:r>
            <a:r>
              <a:rPr lang="sr-Latn-CS" dirty="0">
                <a:latin typeface="Arial Black" panose="020B0A04020102020204" pitchFamily="34" charset="0"/>
              </a:rPr>
              <a:t>1608</a:t>
            </a:r>
            <a:r>
              <a:rPr lang="fr-FR" dirty="0">
                <a:latin typeface="Arial Black" panose="020B0A04020102020204" pitchFamily="34" charset="0"/>
              </a:rPr>
              <a:t>. U tom </a:t>
            </a:r>
            <a:r>
              <a:rPr lang="fr-FR" dirty="0" err="1">
                <a:latin typeface="Arial Black" panose="020B0A04020102020204" pitchFamily="34" charset="0"/>
              </a:rPr>
              <a:t>periodu</a:t>
            </a:r>
            <a:r>
              <a:rPr lang="fr-FR" dirty="0">
                <a:latin typeface="Arial Black" panose="020B0A04020102020204" pitchFamily="34" charset="0"/>
              </a:rPr>
              <a:t> su </a:t>
            </a:r>
            <a:r>
              <a:rPr lang="fr-FR" dirty="0" err="1">
                <a:latin typeface="Arial Black" panose="020B0A04020102020204" pitchFamily="34" charset="0"/>
              </a:rPr>
              <a:t>nastali</a:t>
            </a:r>
            <a:r>
              <a:rPr lang="fr-FR" dirty="0">
                <a:latin typeface="Arial Black" panose="020B0A04020102020204" pitchFamily="34" charset="0"/>
              </a:rPr>
              <a:t> „Hamlet“, „</a:t>
            </a:r>
            <a:r>
              <a:rPr lang="fr-FR" dirty="0" err="1">
                <a:latin typeface="Arial Black" panose="020B0A04020102020204" pitchFamily="34" charset="0"/>
              </a:rPr>
              <a:t>Kralj</a:t>
            </a:r>
            <a:r>
              <a:rPr lang="fr-FR" dirty="0">
                <a:latin typeface="Arial Black" panose="020B0A04020102020204" pitchFamily="34" charset="0"/>
              </a:rPr>
              <a:t> </a:t>
            </a:r>
            <a:r>
              <a:rPr lang="fr-FR" dirty="0" err="1">
                <a:latin typeface="Arial Black" panose="020B0A04020102020204" pitchFamily="34" charset="0"/>
              </a:rPr>
              <a:t>Lir</a:t>
            </a:r>
            <a:r>
              <a:rPr lang="fr-FR" dirty="0">
                <a:latin typeface="Arial Black" panose="020B0A04020102020204" pitchFamily="34" charset="0"/>
              </a:rPr>
              <a:t>“ i „</a:t>
            </a:r>
            <a:r>
              <a:rPr lang="fr-FR" dirty="0" err="1">
                <a:latin typeface="Arial Black" panose="020B0A04020102020204" pitchFamily="34" charset="0"/>
              </a:rPr>
              <a:t>Magbet</a:t>
            </a:r>
            <a:r>
              <a:rPr lang="fr-FR" dirty="0">
                <a:latin typeface="Arial Black" panose="020B0A04020102020204" pitchFamily="34" charset="0"/>
              </a:rPr>
              <a:t>“, </a:t>
            </a:r>
            <a:r>
              <a:rPr lang="sr-Latn-ME" dirty="0">
                <a:latin typeface="Arial Black" panose="020B0A04020102020204" pitchFamily="34" charset="0"/>
              </a:rPr>
              <a:t>djela</a:t>
            </a:r>
            <a:r>
              <a:rPr lang="fr-FR" dirty="0">
                <a:latin typeface="Arial Black" panose="020B0A04020102020204" pitchFamily="34" charset="0"/>
              </a:rPr>
              <a:t> </a:t>
            </a:r>
            <a:r>
              <a:rPr lang="fr-FR" dirty="0" err="1">
                <a:latin typeface="Arial Black" panose="020B0A04020102020204" pitchFamily="34" charset="0"/>
              </a:rPr>
              <a:t>koj</a:t>
            </a:r>
            <a:r>
              <a:rPr lang="sr-Latn-ME" dirty="0">
                <a:latin typeface="Arial Black" panose="020B0A04020102020204" pitchFamily="34" charset="0"/>
              </a:rPr>
              <a:t>a</a:t>
            </a:r>
            <a:r>
              <a:rPr lang="fr-FR" dirty="0">
                <a:latin typeface="Arial Black" panose="020B0A04020102020204" pitchFamily="34" charset="0"/>
              </a:rPr>
              <a:t> se </a:t>
            </a:r>
            <a:r>
              <a:rPr lang="fr-FR" dirty="0" err="1">
                <a:latin typeface="Arial Black" panose="020B0A04020102020204" pitchFamily="34" charset="0"/>
              </a:rPr>
              <a:t>ubrajaju</a:t>
            </a:r>
            <a:r>
              <a:rPr lang="fr-FR" dirty="0">
                <a:latin typeface="Arial Black" panose="020B0A04020102020204" pitchFamily="34" charset="0"/>
              </a:rPr>
              <a:t> u </a:t>
            </a:r>
            <a:r>
              <a:rPr lang="fr-FR" dirty="0" err="1">
                <a:latin typeface="Arial Black" panose="020B0A04020102020204" pitchFamily="34" charset="0"/>
              </a:rPr>
              <a:t>najbolje</a:t>
            </a:r>
            <a:r>
              <a:rPr lang="fr-FR" dirty="0">
                <a:latin typeface="Arial Black" panose="020B0A04020102020204" pitchFamily="34" charset="0"/>
              </a:rPr>
              <a:t> </a:t>
            </a:r>
            <a:r>
              <a:rPr lang="fr-FR" dirty="0" err="1">
                <a:latin typeface="Arial Black" panose="020B0A04020102020204" pitchFamily="34" charset="0"/>
              </a:rPr>
              <a:t>pozorišne</a:t>
            </a:r>
            <a:r>
              <a:rPr lang="fr-FR" dirty="0">
                <a:latin typeface="Arial Black" panose="020B0A04020102020204" pitchFamily="34" charset="0"/>
              </a:rPr>
              <a:t> </a:t>
            </a:r>
            <a:r>
              <a:rPr lang="fr-FR" dirty="0" err="1">
                <a:latin typeface="Arial Black" panose="020B0A04020102020204" pitchFamily="34" charset="0"/>
              </a:rPr>
              <a:t>komade</a:t>
            </a:r>
            <a:r>
              <a:rPr lang="fr-FR" dirty="0">
                <a:latin typeface="Arial Black" panose="020B0A04020102020204" pitchFamily="34" charset="0"/>
              </a:rPr>
              <a:t> na </a:t>
            </a:r>
            <a:r>
              <a:rPr lang="fr-FR" dirty="0" err="1">
                <a:latin typeface="Arial Black" panose="020B0A04020102020204" pitchFamily="34" charset="0"/>
              </a:rPr>
              <a:t>engleskom</a:t>
            </a:r>
            <a:r>
              <a:rPr lang="fr-FR" dirty="0">
                <a:latin typeface="Arial Black" panose="020B0A04020102020204" pitchFamily="34" charset="0"/>
              </a:rPr>
              <a:t> </a:t>
            </a:r>
            <a:r>
              <a:rPr lang="fr-FR" dirty="0" err="1">
                <a:latin typeface="Arial Black" panose="020B0A04020102020204" pitchFamily="34" charset="0"/>
              </a:rPr>
              <a:t>jeziku</a:t>
            </a:r>
            <a:r>
              <a:rPr lang="fr-FR" dirty="0">
                <a:latin typeface="Arial Black" panose="020B0A04020102020204" pitchFamily="34" charset="0"/>
              </a:rPr>
              <a:t>. </a:t>
            </a:r>
            <a:endParaRPr lang="en-US" dirty="0">
              <a:latin typeface="Arial Black" panose="020B0A04020102020204" pitchFamily="34" charset="0"/>
            </a:endParaRPr>
          </a:p>
          <a:p>
            <a:endParaRPr lang="en-US" dirty="0"/>
          </a:p>
        </p:txBody>
      </p:sp>
      <p:sp>
        <p:nvSpPr>
          <p:cNvPr id="4" name="Title 1">
            <a:extLst>
              <a:ext uri="{FF2B5EF4-FFF2-40B4-BE49-F238E27FC236}">
                <a16:creationId xmlns:a16="http://schemas.microsoft.com/office/drawing/2014/main" xmlns="" id="{7709389A-F88E-4DFA-AB99-EC8C7F37C24F}"/>
              </a:ext>
            </a:extLst>
          </p:cNvPr>
          <p:cNvSpPr>
            <a:spLocks noGrp="1"/>
          </p:cNvSpPr>
          <p:nvPr>
            <p:ph type="title"/>
          </p:nvPr>
        </p:nvSpPr>
        <p:spPr>
          <a:xfrm>
            <a:off x="838200" y="287303"/>
            <a:ext cx="10515600" cy="1325563"/>
          </a:xfrm>
        </p:spPr>
        <p:txBody>
          <a:bodyPr/>
          <a:lstStyle/>
          <a:p>
            <a:r>
              <a:rPr lang="sr-Latn-ME" dirty="0">
                <a:solidFill>
                  <a:schemeClr val="accent6">
                    <a:lumMod val="75000"/>
                  </a:schemeClr>
                </a:solidFill>
                <a:latin typeface="Algerian" panose="04020705040A02060702" pitchFamily="82" charset="0"/>
              </a:rPr>
              <a:t>Vilijam Šekspir </a:t>
            </a:r>
            <a:r>
              <a:rPr lang="en-US" dirty="0">
                <a:solidFill>
                  <a:schemeClr val="accent6">
                    <a:lumMod val="75000"/>
                  </a:schemeClr>
                </a:solidFill>
              </a:rPr>
              <a:t/>
            </a:r>
            <a:br>
              <a:rPr lang="en-US" dirty="0">
                <a:solidFill>
                  <a:schemeClr val="accent6">
                    <a:lumMod val="75000"/>
                  </a:schemeClr>
                </a:solidFill>
              </a:rPr>
            </a:br>
            <a:endParaRPr lang="en-US" dirty="0"/>
          </a:p>
        </p:txBody>
      </p:sp>
    </p:spTree>
    <p:extLst>
      <p:ext uri="{BB962C8B-B14F-4D97-AF65-F5344CB8AC3E}">
        <p14:creationId xmlns:p14="http://schemas.microsoft.com/office/powerpoint/2010/main" val="2448410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2" descr="C:\Documents and Settings\SVETLANA!!\Desktop\slika-124.jpg">
            <a:extLst>
              <a:ext uri="{FF2B5EF4-FFF2-40B4-BE49-F238E27FC236}">
                <a16:creationId xmlns:a16="http://schemas.microsoft.com/office/drawing/2014/main" xmlns="" id="{FEA43F07-C207-46AC-851D-B1CC76925F7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89932" y="195147"/>
            <a:ext cx="7225990" cy="41315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8E596D27-77DE-4BF9-BF2D-6A9F2B7A7857}"/>
              </a:ext>
            </a:extLst>
          </p:cNvPr>
          <p:cNvSpPr/>
          <p:nvPr/>
        </p:nvSpPr>
        <p:spPr>
          <a:xfrm>
            <a:off x="364273" y="4624401"/>
            <a:ext cx="11463453" cy="1938992"/>
          </a:xfrm>
          <a:prstGeom prst="rect">
            <a:avLst/>
          </a:prstGeom>
        </p:spPr>
        <p:txBody>
          <a:bodyPr wrap="square">
            <a:spAutoFit/>
          </a:bodyPr>
          <a:lstStyle/>
          <a:p>
            <a:r>
              <a:rPr lang="sr-Latn-ME" sz="2400" dirty="0">
                <a:solidFill>
                  <a:srgbClr val="C00000"/>
                </a:solidFill>
                <a:latin typeface="Arial Black" panose="020B0A04020102020204" pitchFamily="34" charset="0"/>
              </a:rPr>
              <a:t>N</a:t>
            </a:r>
            <a:r>
              <a:rPr lang="en-US" sz="2400" dirty="0" err="1">
                <a:solidFill>
                  <a:srgbClr val="C00000"/>
                </a:solidFill>
                <a:latin typeface="Arial Black" panose="020B0A04020102020204" pitchFamily="34" charset="0"/>
              </a:rPr>
              <a:t>ajpoznatije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londonsko</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pozorište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koje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danas</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ima</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veliki</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istorijski</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značaj</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sagradila</a:t>
            </a:r>
            <a:r>
              <a:rPr lang="en-US" sz="2400" dirty="0">
                <a:solidFill>
                  <a:srgbClr val="C00000"/>
                </a:solidFill>
                <a:latin typeface="Arial Black" panose="020B0A04020102020204" pitchFamily="34" charset="0"/>
              </a:rPr>
              <a:t> je 1599. </a:t>
            </a:r>
            <a:r>
              <a:rPr lang="en-US" sz="2400" dirty="0" err="1">
                <a:solidFill>
                  <a:srgbClr val="C00000"/>
                </a:solidFill>
                <a:latin typeface="Arial Black" panose="020B0A04020102020204" pitchFamily="34" charset="0"/>
              </a:rPr>
              <a:t>godine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Šekspirova</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glumačka</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družina</a:t>
            </a:r>
            <a:r>
              <a:rPr lang="en-US" sz="2400" dirty="0">
                <a:solidFill>
                  <a:srgbClr val="C00000"/>
                </a:solidFill>
                <a:latin typeface="Arial Black" panose="020B0A04020102020204" pitchFamily="34" charset="0"/>
              </a:rPr>
              <a:t>. </a:t>
            </a:r>
            <a:r>
              <a:rPr lang="en-US" sz="2400" i="1" dirty="0" err="1">
                <a:solidFill>
                  <a:srgbClr val="C00000"/>
                </a:solidFill>
                <a:latin typeface="Arial Black" panose="020B0A04020102020204" pitchFamily="34" charset="0"/>
              </a:rPr>
              <a:t>Gloub</a:t>
            </a:r>
            <a:r>
              <a:rPr lang="en-US" sz="2400" i="1" dirty="0">
                <a:solidFill>
                  <a:srgbClr val="C00000"/>
                </a:solidFill>
                <a:latin typeface="Arial Black" panose="020B0A04020102020204" pitchFamily="34" charset="0"/>
              </a:rPr>
              <a:t> (Globe) </a:t>
            </a:r>
            <a:r>
              <a:rPr lang="en-US" sz="2400" dirty="0">
                <a:solidFill>
                  <a:srgbClr val="C00000"/>
                </a:solidFill>
                <a:latin typeface="Arial Black" panose="020B0A04020102020204" pitchFamily="34" charset="0"/>
              </a:rPr>
              <a:t>je </a:t>
            </a:r>
            <a:r>
              <a:rPr lang="en-US" sz="2400" dirty="0" err="1">
                <a:solidFill>
                  <a:srgbClr val="C00000"/>
                </a:solidFill>
                <a:latin typeface="Arial Black" panose="020B0A04020102020204" pitchFamily="34" charset="0"/>
              </a:rPr>
              <a:t>bilo</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vodeće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pozorište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sve</a:t>
            </a:r>
            <a:r>
              <a:rPr lang="en-US" sz="2400" dirty="0">
                <a:solidFill>
                  <a:srgbClr val="C00000"/>
                </a:solidFill>
                <a:latin typeface="Arial Black" panose="020B0A04020102020204" pitchFamily="34" charset="0"/>
              </a:rPr>
              <a:t> do 1613. </a:t>
            </a:r>
            <a:r>
              <a:rPr lang="en-US" sz="2400" dirty="0" err="1">
                <a:solidFill>
                  <a:srgbClr val="C00000"/>
                </a:solidFill>
                <a:latin typeface="Arial Black" panose="020B0A04020102020204" pitchFamily="34" charset="0"/>
              </a:rPr>
              <a:t>godine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kada</a:t>
            </a:r>
            <a:r>
              <a:rPr lang="en-US" sz="2400" dirty="0">
                <a:solidFill>
                  <a:srgbClr val="C00000"/>
                </a:solidFill>
                <a:latin typeface="Arial Black" panose="020B0A04020102020204" pitchFamily="34" charset="0"/>
              </a:rPr>
              <a:t> je </a:t>
            </a:r>
            <a:r>
              <a:rPr lang="en-US" sz="2400" dirty="0" err="1">
                <a:solidFill>
                  <a:srgbClr val="C00000"/>
                </a:solidFill>
                <a:latin typeface="Arial Black" panose="020B0A04020102020204" pitchFamily="34" charset="0"/>
              </a:rPr>
              <a:t>izgorjelo</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prilikom</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ispaljivanja</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topa</a:t>
            </a:r>
            <a:r>
              <a:rPr lang="en-US" sz="2400" dirty="0">
                <a:solidFill>
                  <a:srgbClr val="C00000"/>
                </a:solidFill>
                <a:latin typeface="Arial Black" panose="020B0A04020102020204" pitchFamily="34" charset="0"/>
              </a:rPr>
              <a:t> u </a:t>
            </a:r>
            <a:r>
              <a:rPr lang="en-US" sz="2400" dirty="0" err="1">
                <a:solidFill>
                  <a:srgbClr val="C00000"/>
                </a:solidFill>
                <a:latin typeface="Arial Black" panose="020B0A04020102020204" pitchFamily="34" charset="0"/>
              </a:rPr>
              <a:t>jednoj</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Šekspirovoj</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predstavi</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Sagrađeno</a:t>
            </a:r>
            <a:r>
              <a:rPr lang="en-US" sz="2400" dirty="0">
                <a:solidFill>
                  <a:srgbClr val="C00000"/>
                </a:solidFill>
                <a:latin typeface="Arial Black" panose="020B0A04020102020204" pitchFamily="34" charset="0"/>
              </a:rPr>
              <a:t> je </a:t>
            </a:r>
            <a:r>
              <a:rPr lang="en-US" sz="2400" dirty="0" err="1">
                <a:solidFill>
                  <a:srgbClr val="C00000"/>
                </a:solidFill>
                <a:latin typeface="Arial Black" panose="020B0A04020102020204" pitchFamily="34" charset="0"/>
              </a:rPr>
              <a:t>ponovo</a:t>
            </a:r>
            <a:r>
              <a:rPr lang="sr-Latn-ME" sz="2400" dirty="0">
                <a:solidFill>
                  <a:srgbClr val="C00000"/>
                </a:solidFill>
                <a:latin typeface="Arial Black" panose="020B0A04020102020204" pitchFamily="34" charset="0"/>
              </a:rPr>
              <a:t>,</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dvije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godine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kasnije</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i</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trajalo</a:t>
            </a:r>
            <a:r>
              <a:rPr lang="en-US" sz="2400" dirty="0">
                <a:solidFill>
                  <a:srgbClr val="C00000"/>
                </a:solidFill>
                <a:latin typeface="Arial Black" panose="020B0A04020102020204" pitchFamily="34" charset="0"/>
              </a:rPr>
              <a:t> </a:t>
            </a:r>
            <a:r>
              <a:rPr lang="en-US" sz="2400" dirty="0" err="1">
                <a:solidFill>
                  <a:srgbClr val="C00000"/>
                </a:solidFill>
                <a:latin typeface="Arial Black" panose="020B0A04020102020204" pitchFamily="34" charset="0"/>
              </a:rPr>
              <a:t>punih</a:t>
            </a:r>
            <a:r>
              <a:rPr lang="en-US" sz="2400" dirty="0">
                <a:solidFill>
                  <a:srgbClr val="C00000"/>
                </a:solidFill>
                <a:latin typeface="Arial Black" panose="020B0A04020102020204" pitchFamily="34" charset="0"/>
              </a:rPr>
              <a:t> 29 </a:t>
            </a:r>
            <a:r>
              <a:rPr lang="en-US" sz="2400" dirty="0" err="1">
                <a:solidFill>
                  <a:srgbClr val="C00000"/>
                </a:solidFill>
                <a:latin typeface="Arial Black" panose="020B0A04020102020204" pitchFamily="34" charset="0"/>
              </a:rPr>
              <a:t>godina</a:t>
            </a:r>
            <a:r>
              <a:rPr lang="en-US" sz="2400" dirty="0">
                <a:solidFill>
                  <a:srgbClr val="C00000"/>
                </a:solidFill>
                <a:latin typeface="Arial Black" panose="020B0A04020102020204" pitchFamily="34" charset="0"/>
              </a:rPr>
              <a:t>.</a:t>
            </a:r>
          </a:p>
        </p:txBody>
      </p:sp>
    </p:spTree>
    <p:extLst>
      <p:ext uri="{BB962C8B-B14F-4D97-AF65-F5344CB8AC3E}">
        <p14:creationId xmlns:p14="http://schemas.microsoft.com/office/powerpoint/2010/main" val="392206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t="-21000" b="-21000"/>
          </a:stretch>
        </a:blipFill>
        <a:effectLst/>
      </p:bgPr>
    </p:bg>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xmlns="" id="{9C287BCE-980D-4736-8F64-A90770575693}"/>
              </a:ext>
            </a:extLst>
          </p:cNvPr>
          <p:cNvGraphicFramePr/>
          <p:nvPr>
            <p:extLst>
              <p:ext uri="{D42A27DB-BD31-4B8C-83A1-F6EECF244321}">
                <p14:modId xmlns:p14="http://schemas.microsoft.com/office/powerpoint/2010/main" val="86646165"/>
              </p:ext>
            </p:extLst>
          </p:nvPr>
        </p:nvGraphicFramePr>
        <p:xfrm>
          <a:off x="0" y="365125"/>
          <a:ext cx="5622587" cy="13255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4" name="Content Placeholder 3">
            <a:extLst>
              <a:ext uri="{FF2B5EF4-FFF2-40B4-BE49-F238E27FC236}">
                <a16:creationId xmlns:a16="http://schemas.microsoft.com/office/drawing/2014/main" xmlns="" id="{4EB2E3B0-8993-486C-9348-B7CDCA417F25}"/>
              </a:ext>
            </a:extLst>
          </p:cNvPr>
          <p:cNvGraphicFramePr>
            <a:graphicFrameLocks noGrp="1"/>
          </p:cNvGraphicFramePr>
          <p:nvPr>
            <p:ph idx="1"/>
            <p:extLst>
              <p:ext uri="{D42A27DB-BD31-4B8C-83A1-F6EECF244321}">
                <p14:modId xmlns:p14="http://schemas.microsoft.com/office/powerpoint/2010/main" val="719541612"/>
              </p:ext>
            </p:extLst>
          </p:nvPr>
        </p:nvGraphicFramePr>
        <p:xfrm>
          <a:off x="0" y="5107021"/>
          <a:ext cx="12269821" cy="175097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38990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down)">
                                      <p:cBhvr>
                                        <p:cTn id="25" dur="580">
                                          <p:stCondLst>
                                            <p:cond delay="0"/>
                                          </p:stCondLst>
                                        </p:cTn>
                                        <p:tgtEl>
                                          <p:spTgt spid="4"/>
                                        </p:tgtEl>
                                      </p:cBhvr>
                                    </p:animEffect>
                                    <p:anim calcmode="lin" valueType="num">
                                      <p:cBhvr>
                                        <p:cTn id="26"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gtEl>
                                      </p:cBhvr>
                                      <p:to x="100000" y="60000"/>
                                    </p:animScale>
                                    <p:animScale>
                                      <p:cBhvr>
                                        <p:cTn id="32" dur="166" decel="50000">
                                          <p:stCondLst>
                                            <p:cond delay="676"/>
                                          </p:stCondLst>
                                        </p:cTn>
                                        <p:tgtEl>
                                          <p:spTgt spid="4"/>
                                        </p:tgtEl>
                                      </p:cBhvr>
                                      <p:to x="100000" y="100000"/>
                                    </p:animScale>
                                    <p:animScale>
                                      <p:cBhvr>
                                        <p:cTn id="33" dur="26">
                                          <p:stCondLst>
                                            <p:cond delay="1312"/>
                                          </p:stCondLst>
                                        </p:cTn>
                                        <p:tgtEl>
                                          <p:spTgt spid="4"/>
                                        </p:tgtEl>
                                      </p:cBhvr>
                                      <p:to x="100000" y="80000"/>
                                    </p:animScale>
                                    <p:animScale>
                                      <p:cBhvr>
                                        <p:cTn id="34" dur="166" decel="50000">
                                          <p:stCondLst>
                                            <p:cond delay="1338"/>
                                          </p:stCondLst>
                                        </p:cTn>
                                        <p:tgtEl>
                                          <p:spTgt spid="4"/>
                                        </p:tgtEl>
                                      </p:cBhvr>
                                      <p:to x="100000" y="100000"/>
                                    </p:animScale>
                                    <p:animScale>
                                      <p:cBhvr>
                                        <p:cTn id="35" dur="26">
                                          <p:stCondLst>
                                            <p:cond delay="1642"/>
                                          </p:stCondLst>
                                        </p:cTn>
                                        <p:tgtEl>
                                          <p:spTgt spid="4"/>
                                        </p:tgtEl>
                                      </p:cBhvr>
                                      <p:to x="100000" y="90000"/>
                                    </p:animScale>
                                    <p:animScale>
                                      <p:cBhvr>
                                        <p:cTn id="36" dur="166" decel="50000">
                                          <p:stCondLst>
                                            <p:cond delay="1668"/>
                                          </p:stCondLst>
                                        </p:cTn>
                                        <p:tgtEl>
                                          <p:spTgt spid="4"/>
                                        </p:tgtEl>
                                      </p:cBhvr>
                                      <p:to x="100000" y="100000"/>
                                    </p:animScale>
                                    <p:animScale>
                                      <p:cBhvr>
                                        <p:cTn id="37" dur="26">
                                          <p:stCondLst>
                                            <p:cond delay="1808"/>
                                          </p:stCondLst>
                                        </p:cTn>
                                        <p:tgtEl>
                                          <p:spTgt spid="4"/>
                                        </p:tgtEl>
                                      </p:cBhvr>
                                      <p:to x="100000" y="95000"/>
                                    </p:animScale>
                                    <p:animScale>
                                      <p:cBhvr>
                                        <p:cTn id="38"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837473B0-CC2E-450A-ABE3-18F120FF3D39}">
                <a1611:picAttrSrcUrl xmlns:a1611="http://schemas.microsoft.com/office/drawing/2016/11/main" xmlns="" r:id="rId3"/>
              </a:ext>
            </a:extLst>
          </a:blip>
          <a:srcRect/>
          <a:stretch>
            <a:fillRect l="-16000" r="-16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50DD16-C02B-4A0E-9CC6-0DDBCCC511B8}"/>
              </a:ext>
            </a:extLst>
          </p:cNvPr>
          <p:cNvSpPr>
            <a:spLocks noGrp="1"/>
          </p:cNvSpPr>
          <p:nvPr>
            <p:ph type="title"/>
          </p:nvPr>
        </p:nvSpPr>
        <p:spPr/>
        <p:txBody>
          <a:bodyPr/>
          <a:lstStyle/>
          <a:p>
            <a:r>
              <a:rPr lang="sr-Latn-ME" dirty="0">
                <a:latin typeface="Algerian" panose="04020705040A02060702" pitchFamily="82" charset="0"/>
              </a:rPr>
              <a:t>Hamlet </a:t>
            </a:r>
            <a:endParaRPr lang="en-US" dirty="0">
              <a:latin typeface="Algerian" panose="04020705040A02060702" pitchFamily="82" charset="0"/>
            </a:endParaRPr>
          </a:p>
        </p:txBody>
      </p:sp>
      <p:sp>
        <p:nvSpPr>
          <p:cNvPr id="3" name="Content Placeholder 2">
            <a:extLst>
              <a:ext uri="{FF2B5EF4-FFF2-40B4-BE49-F238E27FC236}">
                <a16:creationId xmlns:a16="http://schemas.microsoft.com/office/drawing/2014/main" xmlns="" id="{410E9CAB-FA6A-4E7F-BC80-81CCCE1EBF13}"/>
              </a:ext>
            </a:extLst>
          </p:cNvPr>
          <p:cNvSpPr>
            <a:spLocks noGrp="1"/>
          </p:cNvSpPr>
          <p:nvPr>
            <p:ph idx="1"/>
          </p:nvPr>
        </p:nvSpPr>
        <p:spPr>
          <a:xfrm>
            <a:off x="215630" y="5836595"/>
            <a:ext cx="11353800" cy="855933"/>
          </a:xfrm>
          <a:solidFill>
            <a:schemeClr val="bg2">
              <a:lumMod val="75000"/>
            </a:schemeClr>
          </a:solidFill>
        </p:spPr>
        <p:txBody>
          <a:bodyPr>
            <a:normAutofit lnSpcReduction="10000"/>
          </a:bodyPr>
          <a:lstStyle/>
          <a:p>
            <a:r>
              <a:rPr lang="sr-Latn-ME" dirty="0"/>
              <a:t>Inspiraciju za svoje tragedije Šekspir uzima iz istorije. Priča o Hamletu sadržana je u skandinavskoj legendi iz 10.vijeka</a:t>
            </a:r>
            <a:endParaRPr lang="en-US" dirty="0"/>
          </a:p>
        </p:txBody>
      </p:sp>
    </p:spTree>
    <p:extLst>
      <p:ext uri="{BB962C8B-B14F-4D97-AF65-F5344CB8AC3E}">
        <p14:creationId xmlns:p14="http://schemas.microsoft.com/office/powerpoint/2010/main" val="2672132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6000"/>
            <a:lum/>
            <a:extLst>
              <a:ext uri="{837473B0-CC2E-450A-ABE3-18F120FF3D39}">
                <a1611:picAttrSrcUrl xmlns:a1611="http://schemas.microsoft.com/office/drawing/2016/11/main" xmlns="" r:id="rId3"/>
              </a:ext>
            </a:extLst>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0B0498-612D-45AC-8334-A6B89905A485}"/>
              </a:ext>
            </a:extLst>
          </p:cNvPr>
          <p:cNvSpPr>
            <a:spLocks noGrp="1"/>
          </p:cNvSpPr>
          <p:nvPr>
            <p:ph type="title"/>
          </p:nvPr>
        </p:nvSpPr>
        <p:spPr/>
        <p:txBody>
          <a:bodyPr/>
          <a:lstStyle/>
          <a:p>
            <a:r>
              <a:rPr lang="en-US" b="1" dirty="0">
                <a:solidFill>
                  <a:srgbClr val="FF0000"/>
                </a:solidFill>
                <a:latin typeface="Arial Black" panose="020B0A04020102020204" pitchFamily="34" charset="0"/>
              </a:rPr>
              <a:t>Likovi  </a:t>
            </a:r>
            <a:r>
              <a:rPr lang="en-US" dirty="0">
                <a:latin typeface="Arial Black" panose="020B0A04020102020204" pitchFamily="34" charset="0"/>
              </a:rPr>
              <a:t>u </a:t>
            </a:r>
            <a:r>
              <a:rPr lang="en-US" dirty="0" err="1">
                <a:latin typeface="Arial Black" panose="020B0A04020102020204" pitchFamily="34" charset="0"/>
              </a:rPr>
              <a:t>komadu</a:t>
            </a:r>
            <a:r>
              <a:rPr lang="en-US" dirty="0">
                <a:latin typeface="Arial Black" panose="020B0A04020102020204" pitchFamily="34" charset="0"/>
              </a:rPr>
              <a:t> </a:t>
            </a:r>
            <a:r>
              <a:rPr lang="en-US" dirty="0" err="1">
                <a:latin typeface="Arial Black" panose="020B0A04020102020204" pitchFamily="34" charset="0"/>
              </a:rPr>
              <a:t>su</a:t>
            </a:r>
            <a:r>
              <a:rPr lang="en-US" dirty="0">
                <a:latin typeface="Arial Black" panose="020B0A04020102020204" pitchFamily="34" charset="0"/>
              </a:rPr>
              <a:t> </a:t>
            </a:r>
            <a:r>
              <a:rPr lang="en-US" dirty="0" err="1">
                <a:latin typeface="Arial Black" panose="020B0A04020102020204" pitchFamily="34" charset="0"/>
              </a:rPr>
              <a:t>mnogobrojni</a:t>
            </a:r>
            <a:r>
              <a:rPr lang="en-US" dirty="0">
                <a:latin typeface="Arial Black" panose="020B0A04020102020204" pitchFamily="34" charset="0"/>
              </a:rPr>
              <a:t>:</a:t>
            </a:r>
            <a:endParaRPr lang="en-US" dirty="0"/>
          </a:p>
        </p:txBody>
      </p:sp>
      <p:graphicFrame>
        <p:nvGraphicFramePr>
          <p:cNvPr id="19" name="Content Placeholder 18">
            <a:extLst>
              <a:ext uri="{FF2B5EF4-FFF2-40B4-BE49-F238E27FC236}">
                <a16:creationId xmlns:a16="http://schemas.microsoft.com/office/drawing/2014/main" xmlns="" id="{2A18190D-A0F0-4F98-8969-7B95F348FB63}"/>
              </a:ext>
            </a:extLst>
          </p:cNvPr>
          <p:cNvGraphicFramePr>
            <a:graphicFrameLocks noGrp="1"/>
          </p:cNvGraphicFramePr>
          <p:nvPr>
            <p:ph idx="1"/>
            <p:extLst>
              <p:ext uri="{D42A27DB-BD31-4B8C-83A1-F6EECF244321}">
                <p14:modId xmlns:p14="http://schemas.microsoft.com/office/powerpoint/2010/main" val="11412434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2784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80">
                                          <p:stCondLst>
                                            <p:cond delay="0"/>
                                          </p:stCondLst>
                                        </p:cTn>
                                        <p:tgtEl>
                                          <p:spTgt spid="19"/>
                                        </p:tgtEl>
                                      </p:cBhvr>
                                    </p:animEffect>
                                    <p:anim calcmode="lin" valueType="num">
                                      <p:cBhvr>
                                        <p:cTn id="26"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1" dur="26">
                                          <p:stCondLst>
                                            <p:cond delay="650"/>
                                          </p:stCondLst>
                                        </p:cTn>
                                        <p:tgtEl>
                                          <p:spTgt spid="19"/>
                                        </p:tgtEl>
                                      </p:cBhvr>
                                      <p:to x="100000" y="60000"/>
                                    </p:animScale>
                                    <p:animScale>
                                      <p:cBhvr>
                                        <p:cTn id="32" dur="166" decel="50000">
                                          <p:stCondLst>
                                            <p:cond delay="676"/>
                                          </p:stCondLst>
                                        </p:cTn>
                                        <p:tgtEl>
                                          <p:spTgt spid="19"/>
                                        </p:tgtEl>
                                      </p:cBhvr>
                                      <p:to x="100000" y="100000"/>
                                    </p:animScale>
                                    <p:animScale>
                                      <p:cBhvr>
                                        <p:cTn id="33" dur="26">
                                          <p:stCondLst>
                                            <p:cond delay="1312"/>
                                          </p:stCondLst>
                                        </p:cTn>
                                        <p:tgtEl>
                                          <p:spTgt spid="19"/>
                                        </p:tgtEl>
                                      </p:cBhvr>
                                      <p:to x="100000" y="80000"/>
                                    </p:animScale>
                                    <p:animScale>
                                      <p:cBhvr>
                                        <p:cTn id="34" dur="166" decel="50000">
                                          <p:stCondLst>
                                            <p:cond delay="1338"/>
                                          </p:stCondLst>
                                        </p:cTn>
                                        <p:tgtEl>
                                          <p:spTgt spid="19"/>
                                        </p:tgtEl>
                                      </p:cBhvr>
                                      <p:to x="100000" y="100000"/>
                                    </p:animScale>
                                    <p:animScale>
                                      <p:cBhvr>
                                        <p:cTn id="35" dur="26">
                                          <p:stCondLst>
                                            <p:cond delay="1642"/>
                                          </p:stCondLst>
                                        </p:cTn>
                                        <p:tgtEl>
                                          <p:spTgt spid="19"/>
                                        </p:tgtEl>
                                      </p:cBhvr>
                                      <p:to x="100000" y="90000"/>
                                    </p:animScale>
                                    <p:animScale>
                                      <p:cBhvr>
                                        <p:cTn id="36" dur="166" decel="50000">
                                          <p:stCondLst>
                                            <p:cond delay="1668"/>
                                          </p:stCondLst>
                                        </p:cTn>
                                        <p:tgtEl>
                                          <p:spTgt spid="19"/>
                                        </p:tgtEl>
                                      </p:cBhvr>
                                      <p:to x="100000" y="100000"/>
                                    </p:animScale>
                                    <p:animScale>
                                      <p:cBhvr>
                                        <p:cTn id="37" dur="26">
                                          <p:stCondLst>
                                            <p:cond delay="1808"/>
                                          </p:stCondLst>
                                        </p:cTn>
                                        <p:tgtEl>
                                          <p:spTgt spid="19"/>
                                        </p:tgtEl>
                                      </p:cBhvr>
                                      <p:to x="100000" y="95000"/>
                                    </p:animScale>
                                    <p:animScale>
                                      <p:cBhvr>
                                        <p:cTn id="38"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9"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9000"/>
            <a:lum/>
            <a:extLst>
              <a:ext uri="{837473B0-CC2E-450A-ABE3-18F120FF3D39}">
                <a1611:picAttrSrcUrl xmlns:a1611="http://schemas.microsoft.com/office/drawing/2016/11/main" xmlns="" r:id="rId3"/>
              </a:ext>
            </a:extLst>
          </a:blip>
          <a:srcRect/>
          <a:stretch>
            <a:fillRect t="-71000" b="-71000"/>
          </a:stretch>
        </a:blip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xmlns="" id="{03F30D76-751A-4670-8208-8B483C48339B}"/>
              </a:ext>
            </a:extLst>
          </p:cNvPr>
          <p:cNvGraphicFramePr>
            <a:graphicFrameLocks noGrp="1"/>
          </p:cNvGraphicFramePr>
          <p:nvPr>
            <p:ph idx="1"/>
            <p:extLst>
              <p:ext uri="{D42A27DB-BD31-4B8C-83A1-F6EECF244321}">
                <p14:modId xmlns:p14="http://schemas.microsoft.com/office/powerpoint/2010/main" val="35726152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42082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666</TotalTime>
  <Words>1311</Words>
  <Application>Microsoft Office PowerPoint</Application>
  <PresentationFormat>Custom</PresentationFormat>
  <Paragraphs>68</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Vilijam Šekspir Hamlet  </vt:lpstr>
      <vt:lpstr>PowerPoint Presentation</vt:lpstr>
      <vt:lpstr>Vilijam Šekspir  </vt:lpstr>
      <vt:lpstr>Vilijam Šekspir  </vt:lpstr>
      <vt:lpstr>PowerPoint Presentation</vt:lpstr>
      <vt:lpstr>PowerPoint Presentation</vt:lpstr>
      <vt:lpstr>Hamlet </vt:lpstr>
      <vt:lpstr>Likovi  u komadu su mnogobrojni:</vt:lpstr>
      <vt:lpstr>PowerPoint Presentation</vt:lpstr>
      <vt:lpstr>Hamlet </vt:lpstr>
      <vt:lpstr>Hamlet </vt:lpstr>
      <vt:lpstr>Kako ovo saznanje utiče na Hamleta?</vt:lpstr>
      <vt:lpstr>PowerPoint Presentation</vt:lpstr>
      <vt:lpstr>Hamletov odnos prema ofeliji</vt:lpstr>
      <vt:lpstr>Hamlet i Ofelija</vt:lpstr>
      <vt:lpstr>PowerPoint Presentation</vt:lpstr>
      <vt:lpstr>Hamletovo ludilo</vt:lpstr>
      <vt:lpstr>Hamletovo ludilo</vt:lpstr>
      <vt:lpstr>Biti il ne biti</vt:lpstr>
      <vt:lpstr>Mišolovka</vt:lpstr>
      <vt:lpstr>Zašto Hamlet neprestano odlaže osvetu? </vt:lpstr>
      <vt:lpstr>Teme za prezentacije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Hamlet</dc:title>
  <dc:creator>IGMax</dc:creator>
  <cp:lastModifiedBy>Korisnik</cp:lastModifiedBy>
  <cp:revision>48</cp:revision>
  <dcterms:created xsi:type="dcterms:W3CDTF">2020-03-17T17:46:36Z</dcterms:created>
  <dcterms:modified xsi:type="dcterms:W3CDTF">2020-11-03T21:00:37Z</dcterms:modified>
</cp:coreProperties>
</file>