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5"/>
  </p:notesMasterIdLst>
  <p:sldIdLst>
    <p:sldId id="264" r:id="rId2"/>
    <p:sldId id="265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0E82-0E16-4E65-9541-2169AABF537D}" type="datetime1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F286-FAB7-4753-9819-F5E833EB8FC0}" type="datetime1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1515-0955-480A-A557-895620933BD2}" type="datetime1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CEFF-1C78-45C8-AC8A-38429681F327}" type="datetime1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AD17-F6F2-48BA-BEE5-560C9157A937}" type="datetime1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1DC8-A2FE-4653-9523-2B96717DCDD2}" type="datetime1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22B7-F0FA-4A5F-8FFD-F4A80517A3C0}" type="datetime1">
              <a:rPr lang="en-US" smtClean="0"/>
              <a:pPr/>
              <a:t>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CD8D-5849-4C25-AD5F-778182CA249C}" type="datetime1">
              <a:rPr lang="en-US" smtClean="0"/>
              <a:pPr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C0C1-2D14-4384-8240-1A7B1D4EC662}" type="datetime1">
              <a:rPr lang="en-US" smtClean="0"/>
              <a:pPr/>
              <a:t>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8068-64E9-4134-9A53-743C358746B0}" type="datetime1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8CBA-0138-4906-9885-B60E4858E64F}" type="datetime1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821-9547-4AC3-B35C-12FD5C7518C9}" type="datetime1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mailto:nena.roganovic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304801"/>
            <a:ext cx="5240869" cy="2209800"/>
          </a:xfrm>
        </p:spPr>
        <p:txBody>
          <a:bodyPr>
            <a:normAutofit/>
          </a:bodyPr>
          <a:lstStyle/>
          <a:p>
            <a:r>
              <a:rPr lang="en-US" sz="4000" b="1" i="1" dirty="0" err="1" smtClean="0"/>
              <a:t>Davidova</a:t>
            </a:r>
            <a:r>
              <a:rPr lang="en-US" sz="4000" b="1" i="1" dirty="0" smtClean="0"/>
              <a:t> </a:t>
            </a:r>
            <a:r>
              <a:rPr lang="sr-Latn-CS" sz="4000" b="1" i="1" dirty="0" smtClean="0"/>
              <a:t>zvijezda </a:t>
            </a:r>
            <a:r>
              <a:rPr lang="sr-Latn-CS" sz="4000" b="1" dirty="0" smtClean="0"/>
              <a:t>– Zuvdija Hodžić</a:t>
            </a:r>
            <a:br>
              <a:rPr lang="sr-Latn-CS" sz="4000" b="1" dirty="0" smtClean="0"/>
            </a:b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2590800"/>
            <a:ext cx="5791200" cy="1600200"/>
          </a:xfrm>
        </p:spPr>
        <p:txBody>
          <a:bodyPr>
            <a:normAutofit/>
          </a:bodyPr>
          <a:lstStyle/>
          <a:p>
            <a:r>
              <a:rPr lang="sr-Latn-CS" sz="4400" i="1" dirty="0" smtClean="0">
                <a:solidFill>
                  <a:srgbClr val="FF0000"/>
                </a:solidFill>
                <a:latin typeface="+mj-lt"/>
              </a:rPr>
              <a:t>Domaći zadatak</a:t>
            </a:r>
            <a:endParaRPr lang="en-US" sz="44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5715000"/>
            <a:ext cx="5562600" cy="1006475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5" descr="j00787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622425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sr-Latn-CS" dirty="0" smtClean="0"/>
              <a:t>Nevenka Roganović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2192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CS" sz="2800" dirty="0" smtClean="0"/>
          </a:p>
          <a:p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81000" y="1066800"/>
            <a:ext cx="8458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r-Latn-CS" sz="2000" dirty="0" smtClean="0">
                <a:cs typeface="Arial" pitchFamily="34" charset="0"/>
              </a:rPr>
              <a:t>* Pročitali ste odlomak iz romana ,,Davidova zvijezda’’. Takođe, pogledali ste predavanje o romanu, postavljeno sajtu i you tube kanalu škole.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r-Latn-CS" sz="2000" dirty="0" smtClean="0">
                <a:cs typeface="Arial" pitchFamily="34" charset="0"/>
              </a:rPr>
              <a:t>Na osnovu toga, potrudite se da samostalno dođete do odgovora i zaključaka na sljedeća pitanja i istraživačke zadatke: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sr-Latn-CS" sz="2000" dirty="0" smtClean="0">
                <a:cs typeface="Arial" pitchFamily="34" charset="0"/>
              </a:rPr>
              <a:t> Ko je Šabetaj Cvi? Opiši susret Šabetaja i sultana.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 startAt="2"/>
            </a:pPr>
            <a:r>
              <a:rPr lang="sr-Latn-CS" sz="2000" dirty="0" smtClean="0">
                <a:cs typeface="Arial" pitchFamily="34" charset="0"/>
              </a:rPr>
              <a:t> Uoči  kako o sudbini pojedinca odlučuje neka (nepovoljna) prilika u životu   vladara 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 startAt="2"/>
            </a:pPr>
            <a:r>
              <a:rPr lang="sr-Latn-CS" sz="2000" dirty="0" smtClean="0">
                <a:cs typeface="Arial" pitchFamily="34" charset="0"/>
              </a:rPr>
              <a:t> Šta ti ova priča kazuje o vlasti i moći? Zašto sultan Mehmed ne uživa u njoj?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r>
              <a:rPr lang="sr-Latn-CS" sz="2000" dirty="0" smtClean="0">
                <a:cs typeface="Arial" pitchFamily="34" charset="0"/>
              </a:rPr>
              <a:t>       Kako doživljava Carigrad?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 startAt="4"/>
            </a:pPr>
            <a:r>
              <a:rPr lang="sr-Latn-CS" sz="2000" dirty="0" smtClean="0">
                <a:cs typeface="Arial" pitchFamily="34" charset="0"/>
              </a:rPr>
              <a:t>Po čemu se razlikuju sultanov i Abdijev prikaz istog događaja?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 startAt="4"/>
            </a:pPr>
            <a:r>
              <a:rPr lang="sr-Latn-CS" sz="2000" dirty="0" smtClean="0">
                <a:cs typeface="Arial" pitchFamily="34" charset="0"/>
              </a:rPr>
              <a:t>Objasni kako na Šabetaja Cvija utiče promjena vjere, a kako promjena mjesta života?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 startAt="4"/>
            </a:pPr>
            <a:r>
              <a:rPr lang="sr-Latn-CS" sz="2000" dirty="0" smtClean="0">
                <a:cs typeface="Arial" pitchFamily="34" charset="0"/>
              </a:rPr>
              <a:t>Prokomentariši riječi u romanu ,,dobar ne zna za vjere’’. 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 startAt="4"/>
            </a:pPr>
            <a:endParaRPr lang="sr-Latn-CS" sz="200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</p:txBody>
      </p:sp>
      <p:pic>
        <p:nvPicPr>
          <p:cNvPr id="8" name="Picture 5" descr="bd061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1362522"/>
            <a:ext cx="56388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dirty="0" smtClean="0">
                <a:cs typeface="Arial" pitchFamily="34" charset="0"/>
              </a:rPr>
              <a:t>Domaći zatak poslati na mejl: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dirty="0" smtClean="0">
                <a:cs typeface="Arial" pitchFamily="34" charset="0"/>
                <a:hlinkClick r:id="rId2"/>
              </a:rPr>
              <a:t>nena.roganovic@gmail.com</a:t>
            </a:r>
            <a:endParaRPr lang="sr-Latn-CS" sz="2800" dirty="0" smtClean="0"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dirty="0" smtClean="0">
                <a:cs typeface="Arial" pitchFamily="34" charset="0"/>
              </a:rPr>
              <a:t>Hvala!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000" dirty="0" smtClean="0">
                <a:cs typeface="Arial" pitchFamily="34" charset="0"/>
              </a:rPr>
              <a:t> </a:t>
            </a: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pic>
        <p:nvPicPr>
          <p:cNvPr id="4" name="Picture 5" descr="bd0614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447800"/>
            <a:ext cx="3505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</TotalTime>
  <Words>160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Davidova zvijezda – Zuvdija Hodžić 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Nena</dc:creator>
  <cp:lastModifiedBy>sadmin</cp:lastModifiedBy>
  <cp:revision>54</cp:revision>
  <dcterms:created xsi:type="dcterms:W3CDTF">2006-08-16T00:00:00Z</dcterms:created>
  <dcterms:modified xsi:type="dcterms:W3CDTF">2021-04-12T17:50:11Z</dcterms:modified>
</cp:coreProperties>
</file>