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2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1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8"/>
    <a:srgbClr val="FEC630"/>
    <a:srgbClr val="FF5969"/>
    <a:srgbClr val="5D7373"/>
    <a:srgbClr val="52C9BD"/>
    <a:srgbClr val="52CBBE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72092" y="5974721"/>
            <a:ext cx="2568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SPASOJE PAPIĆ</a:t>
            </a:r>
          </a:p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91CEE-E392-4A9D-BD11-6954B994FB42}"/>
              </a:ext>
            </a:extLst>
          </p:cNvPr>
          <p:cNvSpPr/>
          <p:nvPr/>
        </p:nvSpPr>
        <p:spPr>
          <a:xfrm>
            <a:off x="-9302800" y="0"/>
            <a:ext cx="1202074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798783" y="0"/>
            <a:ext cx="10950312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7847639" y="0"/>
            <a:ext cx="9380604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7985196" y="0"/>
            <a:ext cx="888615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pic>
        <p:nvPicPr>
          <p:cNvPr id="7170" name="Picture 2" descr="Instapack - Animation by Guillaume Kurkdjian, via Behance | Motion design  animation, Motion graphics design, Animation desig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67" y="533543"/>
            <a:ext cx="6945663" cy="46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756258" y="3984449"/>
            <a:ext cx="7772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4500" dirty="0" smtClean="0">
                <a:solidFill>
                  <a:srgbClr val="FFC000"/>
                </a:solidFill>
                <a:latin typeface="Impact" panose="020B0806030902050204" pitchFamily="34" charset="0"/>
              </a:rPr>
              <a:t>KAKO INSTALIRATI I IZBRISATI PROGRAM U WINDOWS</a:t>
            </a:r>
            <a:r>
              <a:rPr lang="en-US" sz="4500" dirty="0" smtClean="0">
                <a:solidFill>
                  <a:srgbClr val="FFC000"/>
                </a:solidFill>
                <a:latin typeface="Impact" panose="020B0806030902050204" pitchFamily="34" charset="0"/>
              </a:rPr>
              <a:t>-u </a:t>
            </a:r>
            <a:r>
              <a:rPr lang="en-US" sz="4500" dirty="0">
                <a:solidFill>
                  <a:srgbClr val="FFC000"/>
                </a:solidFill>
                <a:latin typeface="Impact" panose="020B0806030902050204" pitchFamily="34" charset="0"/>
              </a:rPr>
              <a:t>7</a:t>
            </a:r>
            <a:endParaRPr lang="en-US" sz="4500" b="0" i="0" dirty="0">
              <a:solidFill>
                <a:srgbClr val="FFC00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66" y="318390"/>
            <a:ext cx="6380920" cy="1025889"/>
          </a:xfrm>
          <a:prstGeom prst="rect">
            <a:avLst/>
          </a:prstGeom>
        </p:spPr>
      </p:pic>
      <p:pic>
        <p:nvPicPr>
          <p:cNvPr id="7174" name="Picture 6" descr="Wdcriss - Our-Services|best web designing company in hyderabad | Motion  design animation, Vector animation, Animation desig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63" y="1476217"/>
            <a:ext cx="3200874" cy="24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  <a:solidFill>
            <a:srgbClr val="0070C0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  <a:solidFill>
            <a:schemeClr val="bg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  <a:solidFill>
            <a:srgbClr val="C00000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  <a:grpFill/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1049062" y="0"/>
            <a:ext cx="9574094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7" y="0"/>
            <a:ext cx="1183239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0091" y="2763051"/>
            <a:ext cx="76746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6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2033196" y="3871047"/>
            <a:ext cx="5116532" cy="526688"/>
            <a:chOff x="4679586" y="878988"/>
            <a:chExt cx="1745757" cy="1905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84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12" y="2653913"/>
            <a:ext cx="4026399" cy="4572000"/>
          </a:xfrm>
          <a:prstGeom prst="rect">
            <a:avLst/>
          </a:prstGeom>
        </p:spPr>
      </p:pic>
      <p:pic>
        <p:nvPicPr>
          <p:cNvPr id="8194" name="Picture 2" descr="Laptop | Line animation, Animated icons, Motion graphics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11" y="93650"/>
            <a:ext cx="4270399" cy="32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30589" y="325647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Kada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je u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pitanju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instaliranje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u Windows-u 7,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morate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voditi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računa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o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sigurnosti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Samo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zato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što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preuzeli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nešto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interneta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ne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znači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da je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sigurno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Prije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nego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počnete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proces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instalacije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potrebno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je 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skenirati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ono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što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preuzeli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svojim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antivirus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programom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Nakon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što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provjeri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instalacijski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fajl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možete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početi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instaliranje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željenog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programa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196" name="Picture 4" descr="The Importance of a Website Design for Your Business Success - sci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2" y="93650"/>
            <a:ext cx="4719447" cy="31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26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8317" y="1789383"/>
            <a:ext cx="8498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Za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početak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potrebno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otvoriti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instalacijsku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datoteku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pokrenuti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čarobnjak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instaliranje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Otvoriće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se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prozor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kojem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potrebno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kliknuti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dugme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b="1" i="1" dirty="0">
                <a:solidFill>
                  <a:srgbClr val="002060"/>
                </a:solidFill>
                <a:latin typeface="Verdana" panose="020B0604030504040204" pitchFamily="34" charset="0"/>
              </a:rPr>
              <a:t>Run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da bi se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pokrenula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instalacija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en-US" b="0" i="0" dirty="0"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318" y="524435"/>
            <a:ext cx="637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KAKO INSTALIRATI PROGRAM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instaliranjeprog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08" y="2819102"/>
            <a:ext cx="5281633" cy="40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96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1424" y="398947"/>
            <a:ext cx="8498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Nakon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toga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će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pojaviti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prozori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instalacije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programa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RealPlayer u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kojima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potrebno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podesiti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određene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podatke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vezan</a:t>
            </a:r>
            <a:r>
              <a:rPr lang="sr-Latn-ME" dirty="0" smtClean="0">
                <a:solidFill>
                  <a:srgbClr val="002060"/>
                </a:solidFill>
                <a:latin typeface="Verdana" panose="020B0604030504040204" pitchFamily="34" charset="0"/>
              </a:rPr>
              <a:t>e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samu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instalaciju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9682" y="1730259"/>
            <a:ext cx="83102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Change desktop location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(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Ako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želimo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promijeniti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lokaciju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kojoj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će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biti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instaliran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program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našem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računaru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)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Add Desktop shortcut for RealPlayer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(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Ako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želimo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desktop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postaviti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ikonu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ovaj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program,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potrebno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štri</a:t>
            </a:r>
            <a:r>
              <a:rPr lang="sr-Latn-ME" dirty="0" smtClean="0">
                <a:solidFill>
                  <a:srgbClr val="002060"/>
                </a:solidFill>
                <a:latin typeface="Verdana" panose="020B0604030504040204" pitchFamily="34" charset="0"/>
              </a:rPr>
              <a:t>k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irati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kvadrat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)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Enable browser download button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(Ova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opcija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omogu</a:t>
            </a:r>
            <a:r>
              <a:rPr lang="sr-Latn-ME" dirty="0" smtClean="0">
                <a:solidFill>
                  <a:srgbClr val="002060"/>
                </a:solidFill>
                <a:latin typeface="Verdana" panose="020B0604030504040204" pitchFamily="34" charset="0"/>
              </a:rPr>
              <a:t>ć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ava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skidanje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videa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direktno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neke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web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stranice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)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Make RealPlayer my preferred video player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endParaRPr lang="sr-Latn-ME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( 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Da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postavimo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ovaj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program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kao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glavni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otvaranje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video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audio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datoteka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našem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računaru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)</a:t>
            </a:r>
            <a:endParaRPr lang="en-US" b="0" i="0" dirty="0"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5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staliranjeprogra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01" y="700086"/>
            <a:ext cx="59817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aliranjeprogra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01" y="700086"/>
            <a:ext cx="59817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6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61447" y="372053"/>
            <a:ext cx="8866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Kada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smo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postavili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sve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ove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opcije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potrebno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kliknuti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na</a:t>
            </a:r>
            <a:r>
              <a:rPr lang="sr-Latn-ME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dugme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Accept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da bi se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pokrenuo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proces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instalacije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instaliranjeprogram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44" y="1179749"/>
            <a:ext cx="59817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30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0" y="484094"/>
            <a:ext cx="6279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KAKO IZBRISATI PROGRAM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918" y="1398059"/>
            <a:ext cx="858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Da bi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izbrisali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program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našeg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računara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potrebno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početak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kliknuti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Start&gt;Control Panel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instaliranjeprogram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37" y="2344599"/>
            <a:ext cx="6366668" cy="40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2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15235" y="462154"/>
            <a:ext cx="8785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U </a:t>
            </a: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Control Panel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prozoru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odaberemo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opciju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Uninstall </a:t>
            </a:r>
            <a:r>
              <a:rPr lang="sr-Latn-ME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or change </a:t>
            </a:r>
            <a:r>
              <a:rPr lang="en-US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 </a:t>
            </a: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program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u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ponuđenoj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listi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programa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nađemo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onaj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koji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želimo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izbrisati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 U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ovom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slučaju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to je </a:t>
            </a: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RealPlayer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brisanjeprogra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35" y="1444226"/>
            <a:ext cx="60388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3847" y="5757625"/>
            <a:ext cx="6561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Nakon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što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dvokliknemo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na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 </a:t>
            </a:r>
            <a:r>
              <a:rPr lang="en-US" sz="1600" b="1" i="1" dirty="0">
                <a:solidFill>
                  <a:srgbClr val="FF0000"/>
                </a:solidFill>
                <a:latin typeface="Verdana" panose="020B0604030504040204" pitchFamily="34" charset="0"/>
              </a:rPr>
              <a:t>RealPlayer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 </a:t>
            </a:r>
            <a:r>
              <a:rPr lang="en-US" sz="1600" dirty="0" err="1" smtClean="0">
                <a:solidFill>
                  <a:srgbClr val="222222"/>
                </a:solidFill>
                <a:latin typeface="Verdana" panose="020B0604030504040204" pitchFamily="34" charset="0"/>
              </a:rPr>
              <a:t>pojav</a:t>
            </a:r>
            <a:r>
              <a:rPr lang="sr-Latn-ME" sz="1600" dirty="0" smtClean="0">
                <a:solidFill>
                  <a:srgbClr val="222222"/>
                </a:solidFill>
                <a:latin typeface="Verdana" panose="020B0604030504040204" pitchFamily="34" charset="0"/>
              </a:rPr>
              <a:t>i</a:t>
            </a:r>
            <a:r>
              <a:rPr lang="en-US" sz="1600" dirty="0" err="1" smtClean="0">
                <a:solidFill>
                  <a:srgbClr val="222222"/>
                </a:solidFill>
                <a:latin typeface="Verdana" panose="020B0604030504040204" pitchFamily="34" charset="0"/>
              </a:rPr>
              <a:t>će</a:t>
            </a:r>
            <a:r>
              <a:rPr lang="en-US" sz="1600" dirty="0" smtClean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se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opcija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 </a:t>
            </a:r>
            <a:r>
              <a:rPr lang="en-US" sz="1600" b="1" i="1" dirty="0">
                <a:solidFill>
                  <a:srgbClr val="FF0000"/>
                </a:solidFill>
                <a:latin typeface="Verdana" panose="020B0604030504040204" pitchFamily="34" charset="0"/>
              </a:rPr>
              <a:t>Uninstall/Change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 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na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koju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je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potrebno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kliknuti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da bi se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pokrenuo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proces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Verdana" panose="020B0604030504040204" pitchFamily="34" charset="0"/>
              </a:rPr>
              <a:t>deinstalacije</a:t>
            </a:r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  <a:endParaRPr lang="en-US" sz="1600" dirty="0"/>
          </a:p>
        </p:txBody>
      </p:sp>
      <p:pic>
        <p:nvPicPr>
          <p:cNvPr id="5124" name="Picture 4" descr="brisanjeprogra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863826"/>
            <a:ext cx="2133600" cy="5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05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8681" y="502495"/>
            <a:ext cx="877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U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naredna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dva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prozora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treba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štri</a:t>
            </a:r>
            <a:r>
              <a:rPr lang="sr-Latn-ME" dirty="0" smtClean="0">
                <a:solidFill>
                  <a:srgbClr val="002060"/>
                </a:solidFill>
                <a:latin typeface="Verdana" panose="020B0604030504040204" pitchFamily="34" charset="0"/>
              </a:rPr>
              <a:t>k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irati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polje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pored RealPlayer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te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kliknuti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dugme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OK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b="1" i="1" dirty="0">
                <a:solidFill>
                  <a:srgbClr val="FF0000"/>
                </a:solidFill>
                <a:latin typeface="Verdana" panose="020B0604030504040204" pitchFamily="34" charset="0"/>
              </a:rPr>
              <a:t>YES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proces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deinstalacije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će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s</a:t>
            </a:r>
            <a:r>
              <a:rPr lang="sr-Latn-ME" dirty="0" smtClean="0">
                <a:solidFill>
                  <a:srgbClr val="002060"/>
                </a:solidFill>
                <a:latin typeface="Verdana" panose="020B0604030504040204" pitchFamily="34" charset="0"/>
              </a:rPr>
              <a:t>e </a:t>
            </a:r>
            <a:r>
              <a:rPr lang="en-US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izvršiti</a:t>
            </a:r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erdana" panose="020B0604030504040204" pitchFamily="34" charset="0"/>
              </a:rPr>
              <a:t>uspješno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6" name="Picture 2" descr="brisanjeprogram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35" y="1961307"/>
            <a:ext cx="4156869" cy="43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risanjeprogram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11" y="3428999"/>
            <a:ext cx="35337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33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352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Times New Roman</vt:lpstr>
      <vt:lpstr>Verdana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196</cp:revision>
  <dcterms:created xsi:type="dcterms:W3CDTF">2017-01-05T13:17:27Z</dcterms:created>
  <dcterms:modified xsi:type="dcterms:W3CDTF">2020-10-09T15:51:58Z</dcterms:modified>
</cp:coreProperties>
</file>