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500" dirty="0" err="1" smtClean="0">
                <a:latin typeface="Franklin Gothic Medium" panose="020B0603020102020204" pitchFamily="34" charset="0"/>
              </a:rPr>
              <a:t>Instalacija</a:t>
            </a:r>
            <a:r>
              <a:rPr lang="en-US" sz="4500" dirty="0" smtClean="0">
                <a:latin typeface="Franklin Gothic Medium" panose="020B0603020102020204" pitchFamily="34" charset="0"/>
              </a:rPr>
              <a:t> I </a:t>
            </a:r>
            <a:r>
              <a:rPr lang="en-US" sz="4500" dirty="0" err="1" smtClean="0">
                <a:latin typeface="Franklin Gothic Medium" panose="020B0603020102020204" pitchFamily="34" charset="0"/>
              </a:rPr>
              <a:t>brisanje</a:t>
            </a:r>
            <a:r>
              <a:rPr lang="en-US" sz="4500" dirty="0" smtClean="0">
                <a:latin typeface="Franklin Gothic Medium" panose="020B0603020102020204" pitchFamily="34" charset="0"/>
              </a:rPr>
              <a:t> </a:t>
            </a:r>
            <a:r>
              <a:rPr lang="en-US" sz="4500" dirty="0" err="1" smtClean="0">
                <a:latin typeface="Franklin Gothic Medium" panose="020B0603020102020204" pitchFamily="34" charset="0"/>
              </a:rPr>
              <a:t>aplikacija</a:t>
            </a:r>
            <a:r>
              <a:rPr lang="en-US" sz="4500" dirty="0" smtClean="0">
                <a:latin typeface="Franklin Gothic Medium" panose="020B0603020102020204" pitchFamily="34" charset="0"/>
              </a:rPr>
              <a:t> </a:t>
            </a:r>
            <a:endParaRPr lang="en-US" sz="4500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452" y="5450169"/>
            <a:ext cx="7891272" cy="1069848"/>
          </a:xfrm>
        </p:spPr>
        <p:txBody>
          <a:bodyPr/>
          <a:lstStyle/>
          <a:p>
            <a:r>
              <a:rPr lang="en-US" dirty="0" err="1" smtClean="0"/>
              <a:t>Pripremila</a:t>
            </a:r>
            <a:r>
              <a:rPr lang="en-US" dirty="0" smtClean="0"/>
              <a:t>: </a:t>
            </a:r>
            <a:r>
              <a:rPr lang="en-US" dirty="0" err="1" smtClean="0"/>
              <a:t>Snežana</a:t>
            </a:r>
            <a:r>
              <a:rPr lang="en-US" dirty="0" smtClean="0"/>
              <a:t> </a:t>
            </a:r>
            <a:r>
              <a:rPr lang="en-US" dirty="0" err="1" smtClean="0"/>
              <a:t>Radović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414" y="1668202"/>
            <a:ext cx="107973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u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pitanju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instaliranje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Windows-u 7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morate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računa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sigurnosti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preuzeli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nešto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Interneta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znači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sigurno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počnete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instalacije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 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skenirati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preuzeli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antivirus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programom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provjeri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instalacijski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fajl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možete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instaliranje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željenog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Fajl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instalacije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naziva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“Setup.exe”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“Install.exe”.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Kliknite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dvaput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fajl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pokrenuli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instalaciju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4414" y="4733894"/>
            <a:ext cx="9583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Kroz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primjer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instaliranja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Real Player,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upoznaćemo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postupkom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2020 RealPlayer Free Download for Windows 7/10 32Bit 64B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950" y="4933949"/>
            <a:ext cx="192405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4414" y="552091"/>
            <a:ext cx="76918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Instaliranje</a:t>
            </a:r>
            <a:r>
              <a:rPr lang="en-US" sz="25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aplikacija</a:t>
            </a:r>
            <a:r>
              <a:rPr lang="en-US" sz="25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5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op.sistemu</a:t>
            </a:r>
            <a:r>
              <a:rPr lang="en-US" sz="25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Windows 7</a:t>
            </a:r>
            <a:endParaRPr lang="en-US" sz="25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91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792" y="1198443"/>
            <a:ext cx="10946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početak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otvoriti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instalacijsku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datoteku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pokrenuti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čarobnjak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instaliranje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Otvoriti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prozor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kojem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kliknuti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dugme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b="1" i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da bi se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pokrenula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instalacija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792" y="379563"/>
            <a:ext cx="424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</a:t>
            </a:r>
            <a:endParaRPr lang="en-US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instaliranjeprogra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63" y="2436096"/>
            <a:ext cx="5281633" cy="403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48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792" y="1224799"/>
            <a:ext cx="918713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toga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pojaviti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prozori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instalacije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RealPlayer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kojima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podesiti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određene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vezano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samu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instalaciju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C00000"/>
                </a:solidFill>
              </a:rPr>
              <a:t>Change desktop location</a:t>
            </a:r>
            <a:r>
              <a:rPr lang="en-US" sz="2000" dirty="0">
                <a:solidFill>
                  <a:srgbClr val="C00000"/>
                </a:solidFill>
              </a:rPr>
              <a:t> 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promijeniti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lokaciju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kojoj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instaliran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našem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računaru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C00000"/>
                </a:solidFill>
              </a:rPr>
              <a:t>Add Desktop shortcut for RealPlayer</a:t>
            </a:r>
            <a:r>
              <a:rPr lang="en-US" sz="2000" dirty="0"/>
              <a:t> 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desktop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postaviti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ikonu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program,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štiklirati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kvadratić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C00000"/>
                </a:solidFill>
              </a:rPr>
              <a:t>Enable browser download button</a:t>
            </a:r>
            <a:r>
              <a:rPr lang="en-US" sz="2000" dirty="0"/>
              <a:t> 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(Ova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opcija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omoguđava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skidanje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videa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direktno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web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stranice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rgbClr val="C00000"/>
                </a:solidFill>
              </a:rPr>
              <a:t>Make RealPlayer my preferred video player</a:t>
            </a:r>
            <a:r>
              <a:rPr lang="en-US" sz="2000" dirty="0">
                <a:solidFill>
                  <a:srgbClr val="C00000"/>
                </a:solidFill>
              </a:rPr>
              <a:t> 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postavimo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glavni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otvaranje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video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audio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datoteka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našem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računaru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792" y="379563"/>
            <a:ext cx="424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</a:t>
            </a:r>
            <a:endParaRPr lang="en-US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1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staliranjeprogram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958" y="803604"/>
            <a:ext cx="5049688" cy="456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5660" y="176867"/>
            <a:ext cx="424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</a:t>
            </a:r>
            <a:endParaRPr lang="en-US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21570" y="4718648"/>
            <a:ext cx="1009291" cy="483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771" y="5848558"/>
            <a:ext cx="10274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Kada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smo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postavili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sve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ove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opcije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potrebno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je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kliknuti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na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dugme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 </a:t>
            </a:r>
            <a:r>
              <a:rPr lang="en-US" b="1" i="1" dirty="0">
                <a:solidFill>
                  <a:srgbClr val="222222"/>
                </a:solidFill>
                <a:latin typeface="Verdana" panose="020B0604030504040204" pitchFamily="34" charset="0"/>
              </a:rPr>
              <a:t>Accept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 da bi se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pokrenuo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proces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Verdana" panose="020B0604030504040204" pitchFamily="34" charset="0"/>
              </a:rPr>
              <a:t>instalacije</a:t>
            </a:r>
            <a:r>
              <a:rPr lang="en-US" dirty="0">
                <a:solidFill>
                  <a:srgbClr val="222222"/>
                </a:solidFill>
                <a:latin typeface="Verdana" panose="020B060403050404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3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5660" y="176867"/>
            <a:ext cx="424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izbrisati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program?</a:t>
            </a:r>
            <a:endParaRPr lang="en-US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5660" y="1199398"/>
            <a:ext cx="107830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bismo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izbrisali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našeg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početak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kliknuti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</a:p>
          <a:p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b="1" i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Start&gt;Control Panel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instaliranjeprograma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231" y="2465369"/>
            <a:ext cx="6366668" cy="40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955210" y="5753818"/>
            <a:ext cx="1289650" cy="483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0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0680" y="335802"/>
            <a:ext cx="99347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 </a:t>
            </a:r>
            <a:r>
              <a:rPr lang="en-US" sz="2000" b="1" i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Panel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prozoru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odaberemo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b="1" i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Uninstall a program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ponuđenoj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nađemo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izbrisati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ovom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slučaju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je </a:t>
            </a:r>
            <a:r>
              <a:rPr lang="en-US" sz="20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RealPlayer.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risanjeprogram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936" y="1163127"/>
            <a:ext cx="603885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680493" y="2786331"/>
            <a:ext cx="1289650" cy="4830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0680" y="5785646"/>
            <a:ext cx="99347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dvokliknemo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RealPlayer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pojav</a:t>
            </a:r>
            <a:r>
              <a:rPr lang="sr-Latn-ME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opcija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Uninstall/Change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koju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kliknuti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bi se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pokrenuo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deinstalacije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5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9412" y="2346385"/>
            <a:ext cx="509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540</TotalTime>
  <Words>161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Franklin Gothic Medium</vt:lpstr>
      <vt:lpstr>Rockwell</vt:lpstr>
      <vt:lpstr>Rockwell Condensed</vt:lpstr>
      <vt:lpstr>Verdana</vt:lpstr>
      <vt:lpstr>Wingdings</vt:lpstr>
      <vt:lpstr>Wood Type</vt:lpstr>
      <vt:lpstr>Instalacija I brisanje aplikacija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23</cp:revision>
  <dcterms:created xsi:type="dcterms:W3CDTF">2020-11-08T09:24:49Z</dcterms:created>
  <dcterms:modified xsi:type="dcterms:W3CDTF">2020-11-23T21:15:42Z</dcterms:modified>
</cp:coreProperties>
</file>