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custDataLst>
    <p:tags r:id="rId5"/>
  </p:custDataLst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691" autoAdjust="0"/>
  </p:normalViewPr>
  <p:slideViewPr>
    <p:cSldViewPr>
      <p:cViewPr>
        <p:scale>
          <a:sx n="75" d="100"/>
          <a:sy n="75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047C18A-AF4E-4379-A327-3776317A939B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0E64280-CEF2-4F67-9681-A75A72C0F9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AC0BF6-C9C0-4557-B939-94C4590A66C6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3634-050D-405E-B781-4BC4A2C81F44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5D79F-A0C4-41C4-B15A-2B369A16D8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57CF7-80F9-4662-B930-226E39EBA829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CABE3-2ABB-47AF-AD18-EC9C3CF020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B8A9-5EEE-4CAF-9023-B581F3971325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7BBD5-2420-4D49-9A0C-5DB22B0BA9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5CC23-0980-4EB0-B046-0C139D58208A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7DBD-3BFC-461D-8455-F5398CF34F4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DA109-94F7-455D-B561-C1F4BC4367B2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F5B8F-187E-48EE-A21B-8C908D2447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A4B77-CD22-42A7-B938-727388A1FCFB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7120B-A6BF-48FD-84A6-067F15071EE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462C1-F55B-480D-98B6-148DAF7BF637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E27B4-8EA8-41E5-B1A3-6AF7E5A258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1BE7B-13B1-4089-BA3C-064BFF4CFEFC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6124-AB98-4C53-A7F2-AF7B52DB98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FA82F-3FA5-4549-AF63-094F9595398D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B58AB-0514-4428-BF48-C94F24349F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55234-E537-4E43-9B4D-795166B6836A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D6AA8-78DB-4520-8D34-26AA99E423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81DF9-C2D4-47BD-9101-3F60FCAD1E58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7F3AF-0205-4B86-98BF-DDB849892E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C34877-FC00-4E2E-8DCD-1A70B4D1AD5F}" type="datetimeFigureOut">
              <a:rPr lang="tr-TR"/>
              <a:pPr>
                <a:defRPr/>
              </a:pPr>
              <a:t>14.09.2020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162ABC-FE9D-44CA-821F-0A0C6A2E55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gif"/><Relationship Id="rId18" Type="http://schemas.openxmlformats.org/officeDocument/2006/relationships/image" Target="../media/image1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12" Type="http://schemas.openxmlformats.org/officeDocument/2006/relationships/image" Target="../media/image10.png"/><Relationship Id="rId17" Type="http://schemas.openxmlformats.org/officeDocument/2006/relationships/image" Target="../media/image15.gi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openxmlformats.org/officeDocument/2006/relationships/image" Target="../media/image9.gif"/><Relationship Id="rId5" Type="http://schemas.openxmlformats.org/officeDocument/2006/relationships/image" Target="../media/image3.gif"/><Relationship Id="rId15" Type="http://schemas.openxmlformats.org/officeDocument/2006/relationships/image" Target="../media/image13.png"/><Relationship Id="rId10" Type="http://schemas.openxmlformats.org/officeDocument/2006/relationships/image" Target="../media/image8.gif"/><Relationship Id="rId19" Type="http://schemas.openxmlformats.org/officeDocument/2006/relationships/image" Target="../media/image17.png"/><Relationship Id="rId4" Type="http://schemas.openxmlformats.org/officeDocument/2006/relationships/image" Target="../media/image2.gif"/><Relationship Id="rId9" Type="http://schemas.openxmlformats.org/officeDocument/2006/relationships/image" Target="../media/image7.gif"/><Relationship Id="rId1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uorkhan.blogspot.com/2013/08/read-text-about-people-and-find-which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5902325" y="3484563"/>
            <a:ext cx="3146425" cy="1525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1" name="Beşgen 90"/>
          <p:cNvSpPr/>
          <p:nvPr/>
        </p:nvSpPr>
        <p:spPr>
          <a:xfrm rot="530739">
            <a:off x="4650187" y="5594815"/>
            <a:ext cx="3612750" cy="729100"/>
          </a:xfrm>
          <a:prstGeom prst="homePlate">
            <a:avLst>
              <a:gd name="adj" fmla="val 632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3800" b="1" dirty="0"/>
              <a:t>----</a:t>
            </a:r>
            <a:endParaRPr lang="tr-TR" sz="4400" b="1" dirty="0"/>
          </a:p>
        </p:txBody>
      </p:sp>
      <p:sp>
        <p:nvSpPr>
          <p:cNvPr id="28" name="Serbest Form 27"/>
          <p:cNvSpPr/>
          <p:nvPr/>
        </p:nvSpPr>
        <p:spPr>
          <a:xfrm>
            <a:off x="-50800" y="5103813"/>
            <a:ext cx="4191000" cy="630237"/>
          </a:xfrm>
          <a:custGeom>
            <a:avLst/>
            <a:gdLst>
              <a:gd name="connsiteX0" fmla="*/ 228600 w 4191000"/>
              <a:gd name="connsiteY0" fmla="*/ 133350 h 533400"/>
              <a:gd name="connsiteX1" fmla="*/ 228600 w 4191000"/>
              <a:gd name="connsiteY1" fmla="*/ 133350 h 533400"/>
              <a:gd name="connsiteX2" fmla="*/ 304800 w 4191000"/>
              <a:gd name="connsiteY2" fmla="*/ 95250 h 533400"/>
              <a:gd name="connsiteX3" fmla="*/ 333375 w 4191000"/>
              <a:gd name="connsiteY3" fmla="*/ 76200 h 533400"/>
              <a:gd name="connsiteX4" fmla="*/ 409575 w 4191000"/>
              <a:gd name="connsiteY4" fmla="*/ 57150 h 533400"/>
              <a:gd name="connsiteX5" fmla="*/ 695325 w 4191000"/>
              <a:gd name="connsiteY5" fmla="*/ 28575 h 533400"/>
              <a:gd name="connsiteX6" fmla="*/ 828675 w 4191000"/>
              <a:gd name="connsiteY6" fmla="*/ 19050 h 533400"/>
              <a:gd name="connsiteX7" fmla="*/ 952500 w 4191000"/>
              <a:gd name="connsiteY7" fmla="*/ 0 h 533400"/>
              <a:gd name="connsiteX8" fmla="*/ 1190625 w 4191000"/>
              <a:gd name="connsiteY8" fmla="*/ 9525 h 533400"/>
              <a:gd name="connsiteX9" fmla="*/ 1247775 w 4191000"/>
              <a:gd name="connsiteY9" fmla="*/ 38100 h 533400"/>
              <a:gd name="connsiteX10" fmla="*/ 1304925 w 4191000"/>
              <a:gd name="connsiteY10" fmla="*/ 57150 h 533400"/>
              <a:gd name="connsiteX11" fmla="*/ 1428750 w 4191000"/>
              <a:gd name="connsiteY11" fmla="*/ 114300 h 533400"/>
              <a:gd name="connsiteX12" fmla="*/ 1466850 w 4191000"/>
              <a:gd name="connsiteY12" fmla="*/ 133350 h 533400"/>
              <a:gd name="connsiteX13" fmla="*/ 1495425 w 4191000"/>
              <a:gd name="connsiteY13" fmla="*/ 152400 h 533400"/>
              <a:gd name="connsiteX14" fmla="*/ 1524000 w 4191000"/>
              <a:gd name="connsiteY14" fmla="*/ 161925 h 533400"/>
              <a:gd name="connsiteX15" fmla="*/ 1552575 w 4191000"/>
              <a:gd name="connsiteY15" fmla="*/ 190500 h 533400"/>
              <a:gd name="connsiteX16" fmla="*/ 1590675 w 4191000"/>
              <a:gd name="connsiteY16" fmla="*/ 209550 h 533400"/>
              <a:gd name="connsiteX17" fmla="*/ 1704975 w 4191000"/>
              <a:gd name="connsiteY17" fmla="*/ 238125 h 533400"/>
              <a:gd name="connsiteX18" fmla="*/ 2076450 w 4191000"/>
              <a:gd name="connsiteY18" fmla="*/ 228600 h 533400"/>
              <a:gd name="connsiteX19" fmla="*/ 2209800 w 4191000"/>
              <a:gd name="connsiteY19" fmla="*/ 209550 h 533400"/>
              <a:gd name="connsiteX20" fmla="*/ 2266950 w 4191000"/>
              <a:gd name="connsiteY20" fmla="*/ 190500 h 533400"/>
              <a:gd name="connsiteX21" fmla="*/ 2314575 w 4191000"/>
              <a:gd name="connsiteY21" fmla="*/ 180975 h 533400"/>
              <a:gd name="connsiteX22" fmla="*/ 2352675 w 4191000"/>
              <a:gd name="connsiteY22" fmla="*/ 171450 h 533400"/>
              <a:gd name="connsiteX23" fmla="*/ 2409825 w 4191000"/>
              <a:gd name="connsiteY23" fmla="*/ 161925 h 533400"/>
              <a:gd name="connsiteX24" fmla="*/ 2447925 w 4191000"/>
              <a:gd name="connsiteY24" fmla="*/ 152400 h 533400"/>
              <a:gd name="connsiteX25" fmla="*/ 2543175 w 4191000"/>
              <a:gd name="connsiteY25" fmla="*/ 142875 h 533400"/>
              <a:gd name="connsiteX26" fmla="*/ 2581275 w 4191000"/>
              <a:gd name="connsiteY26" fmla="*/ 133350 h 533400"/>
              <a:gd name="connsiteX27" fmla="*/ 2609850 w 4191000"/>
              <a:gd name="connsiteY27" fmla="*/ 123825 h 533400"/>
              <a:gd name="connsiteX28" fmla="*/ 2905125 w 4191000"/>
              <a:gd name="connsiteY28" fmla="*/ 104775 h 533400"/>
              <a:gd name="connsiteX29" fmla="*/ 3019425 w 4191000"/>
              <a:gd name="connsiteY29" fmla="*/ 85725 h 533400"/>
              <a:gd name="connsiteX30" fmla="*/ 3190875 w 4191000"/>
              <a:gd name="connsiteY30" fmla="*/ 66675 h 533400"/>
              <a:gd name="connsiteX31" fmla="*/ 3248025 w 4191000"/>
              <a:gd name="connsiteY31" fmla="*/ 47625 h 533400"/>
              <a:gd name="connsiteX32" fmla="*/ 3324225 w 4191000"/>
              <a:gd name="connsiteY32" fmla="*/ 28575 h 533400"/>
              <a:gd name="connsiteX33" fmla="*/ 3648075 w 4191000"/>
              <a:gd name="connsiteY33" fmla="*/ 38100 h 533400"/>
              <a:gd name="connsiteX34" fmla="*/ 3714750 w 4191000"/>
              <a:gd name="connsiteY34" fmla="*/ 57150 h 533400"/>
              <a:gd name="connsiteX35" fmla="*/ 3800475 w 4191000"/>
              <a:gd name="connsiteY35" fmla="*/ 76200 h 533400"/>
              <a:gd name="connsiteX36" fmla="*/ 3848100 w 4191000"/>
              <a:gd name="connsiteY36" fmla="*/ 95250 h 533400"/>
              <a:gd name="connsiteX37" fmla="*/ 3962400 w 4191000"/>
              <a:gd name="connsiteY37" fmla="*/ 114300 h 533400"/>
              <a:gd name="connsiteX38" fmla="*/ 4057650 w 4191000"/>
              <a:gd name="connsiteY38" fmla="*/ 142875 h 533400"/>
              <a:gd name="connsiteX39" fmla="*/ 4086225 w 4191000"/>
              <a:gd name="connsiteY39" fmla="*/ 152400 h 533400"/>
              <a:gd name="connsiteX40" fmla="*/ 4143375 w 4191000"/>
              <a:gd name="connsiteY40" fmla="*/ 200025 h 533400"/>
              <a:gd name="connsiteX41" fmla="*/ 4191000 w 4191000"/>
              <a:gd name="connsiteY41" fmla="*/ 304800 h 533400"/>
              <a:gd name="connsiteX42" fmla="*/ 4171950 w 4191000"/>
              <a:gd name="connsiteY42" fmla="*/ 457200 h 533400"/>
              <a:gd name="connsiteX43" fmla="*/ 4152900 w 4191000"/>
              <a:gd name="connsiteY43" fmla="*/ 485775 h 533400"/>
              <a:gd name="connsiteX44" fmla="*/ 4105275 w 4191000"/>
              <a:gd name="connsiteY44" fmla="*/ 495300 h 533400"/>
              <a:gd name="connsiteX45" fmla="*/ 4067175 w 4191000"/>
              <a:gd name="connsiteY45" fmla="*/ 504825 h 533400"/>
              <a:gd name="connsiteX46" fmla="*/ 3819525 w 4191000"/>
              <a:gd name="connsiteY46" fmla="*/ 495300 h 533400"/>
              <a:gd name="connsiteX47" fmla="*/ 3695700 w 4191000"/>
              <a:gd name="connsiteY47" fmla="*/ 476250 h 533400"/>
              <a:gd name="connsiteX48" fmla="*/ 3543300 w 4191000"/>
              <a:gd name="connsiteY48" fmla="*/ 447675 h 533400"/>
              <a:gd name="connsiteX49" fmla="*/ 3467100 w 4191000"/>
              <a:gd name="connsiteY49" fmla="*/ 438150 h 533400"/>
              <a:gd name="connsiteX50" fmla="*/ 2114550 w 4191000"/>
              <a:gd name="connsiteY50" fmla="*/ 447675 h 533400"/>
              <a:gd name="connsiteX51" fmla="*/ 1866900 w 4191000"/>
              <a:gd name="connsiteY51" fmla="*/ 457200 h 533400"/>
              <a:gd name="connsiteX52" fmla="*/ 1838325 w 4191000"/>
              <a:gd name="connsiteY52" fmla="*/ 466725 h 533400"/>
              <a:gd name="connsiteX53" fmla="*/ 1743075 w 4191000"/>
              <a:gd name="connsiteY53" fmla="*/ 485775 h 533400"/>
              <a:gd name="connsiteX54" fmla="*/ 1619250 w 4191000"/>
              <a:gd name="connsiteY54" fmla="*/ 495300 h 533400"/>
              <a:gd name="connsiteX55" fmla="*/ 1533525 w 4191000"/>
              <a:gd name="connsiteY55" fmla="*/ 514350 h 533400"/>
              <a:gd name="connsiteX56" fmla="*/ 1104900 w 4191000"/>
              <a:gd name="connsiteY56" fmla="*/ 495300 h 533400"/>
              <a:gd name="connsiteX57" fmla="*/ 1057275 w 4191000"/>
              <a:gd name="connsiteY57" fmla="*/ 485775 h 533400"/>
              <a:gd name="connsiteX58" fmla="*/ 962025 w 4191000"/>
              <a:gd name="connsiteY58" fmla="*/ 457200 h 533400"/>
              <a:gd name="connsiteX59" fmla="*/ 847725 w 4191000"/>
              <a:gd name="connsiteY59" fmla="*/ 438150 h 533400"/>
              <a:gd name="connsiteX60" fmla="*/ 590550 w 4191000"/>
              <a:gd name="connsiteY60" fmla="*/ 457200 h 533400"/>
              <a:gd name="connsiteX61" fmla="*/ 561975 w 4191000"/>
              <a:gd name="connsiteY61" fmla="*/ 466725 h 533400"/>
              <a:gd name="connsiteX62" fmla="*/ 514350 w 4191000"/>
              <a:gd name="connsiteY62" fmla="*/ 476250 h 533400"/>
              <a:gd name="connsiteX63" fmla="*/ 457200 w 4191000"/>
              <a:gd name="connsiteY63" fmla="*/ 495300 h 533400"/>
              <a:gd name="connsiteX64" fmla="*/ 428625 w 4191000"/>
              <a:gd name="connsiteY64" fmla="*/ 504825 h 533400"/>
              <a:gd name="connsiteX65" fmla="*/ 390525 w 4191000"/>
              <a:gd name="connsiteY65" fmla="*/ 514350 h 533400"/>
              <a:gd name="connsiteX66" fmla="*/ 333375 w 4191000"/>
              <a:gd name="connsiteY66" fmla="*/ 533400 h 533400"/>
              <a:gd name="connsiteX67" fmla="*/ 142875 w 4191000"/>
              <a:gd name="connsiteY67" fmla="*/ 523875 h 533400"/>
              <a:gd name="connsiteX68" fmla="*/ 104775 w 4191000"/>
              <a:gd name="connsiteY68" fmla="*/ 514350 h 533400"/>
              <a:gd name="connsiteX69" fmla="*/ 85725 w 4191000"/>
              <a:gd name="connsiteY69" fmla="*/ 485775 h 533400"/>
              <a:gd name="connsiteX70" fmla="*/ 9525 w 4191000"/>
              <a:gd name="connsiteY70" fmla="*/ 400050 h 533400"/>
              <a:gd name="connsiteX71" fmla="*/ 0 w 4191000"/>
              <a:gd name="connsiteY71" fmla="*/ 371475 h 533400"/>
              <a:gd name="connsiteX72" fmla="*/ 9525 w 4191000"/>
              <a:gd name="connsiteY72" fmla="*/ 314325 h 533400"/>
              <a:gd name="connsiteX73" fmla="*/ 66675 w 4191000"/>
              <a:gd name="connsiteY73" fmla="*/ 276225 h 533400"/>
              <a:gd name="connsiteX74" fmla="*/ 95250 w 4191000"/>
              <a:gd name="connsiteY74" fmla="*/ 257175 h 533400"/>
              <a:gd name="connsiteX75" fmla="*/ 123825 w 4191000"/>
              <a:gd name="connsiteY75" fmla="*/ 247650 h 533400"/>
              <a:gd name="connsiteX76" fmla="*/ 180975 w 4191000"/>
              <a:gd name="connsiteY76" fmla="*/ 209550 h 533400"/>
              <a:gd name="connsiteX77" fmla="*/ 209550 w 4191000"/>
              <a:gd name="connsiteY77" fmla="*/ 180975 h 533400"/>
              <a:gd name="connsiteX78" fmla="*/ 238125 w 4191000"/>
              <a:gd name="connsiteY78" fmla="*/ 171450 h 533400"/>
              <a:gd name="connsiteX79" fmla="*/ 266700 w 4191000"/>
              <a:gd name="connsiteY79" fmla="*/ 142875 h 533400"/>
              <a:gd name="connsiteX80" fmla="*/ 276225 w 4191000"/>
              <a:gd name="connsiteY80" fmla="*/ 114300 h 533400"/>
              <a:gd name="connsiteX81" fmla="*/ 304800 w 4191000"/>
              <a:gd name="connsiteY81" fmla="*/ 85725 h 533400"/>
              <a:gd name="connsiteX82" fmla="*/ 371475 w 4191000"/>
              <a:gd name="connsiteY82" fmla="*/ 762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4191000" h="533400">
                <a:moveTo>
                  <a:pt x="228600" y="133350"/>
                </a:moveTo>
                <a:lnTo>
                  <a:pt x="228600" y="133350"/>
                </a:lnTo>
                <a:cubicBezTo>
                  <a:pt x="254000" y="120650"/>
                  <a:pt x="279869" y="108848"/>
                  <a:pt x="304800" y="95250"/>
                </a:cubicBezTo>
                <a:cubicBezTo>
                  <a:pt x="314850" y="89768"/>
                  <a:pt x="322617" y="80112"/>
                  <a:pt x="333375" y="76200"/>
                </a:cubicBezTo>
                <a:cubicBezTo>
                  <a:pt x="357980" y="67253"/>
                  <a:pt x="383750" y="61454"/>
                  <a:pt x="409575" y="57150"/>
                </a:cubicBezTo>
                <a:cubicBezTo>
                  <a:pt x="589783" y="27115"/>
                  <a:pt x="471308" y="42576"/>
                  <a:pt x="695325" y="28575"/>
                </a:cubicBezTo>
                <a:lnTo>
                  <a:pt x="828675" y="19050"/>
                </a:lnTo>
                <a:cubicBezTo>
                  <a:pt x="844711" y="16377"/>
                  <a:pt x="940244" y="0"/>
                  <a:pt x="952500" y="0"/>
                </a:cubicBezTo>
                <a:cubicBezTo>
                  <a:pt x="1031938" y="0"/>
                  <a:pt x="1111250" y="6350"/>
                  <a:pt x="1190625" y="9525"/>
                </a:cubicBezTo>
                <a:cubicBezTo>
                  <a:pt x="1294838" y="44263"/>
                  <a:pt x="1136988" y="-11139"/>
                  <a:pt x="1247775" y="38100"/>
                </a:cubicBezTo>
                <a:cubicBezTo>
                  <a:pt x="1266125" y="46255"/>
                  <a:pt x="1286054" y="50288"/>
                  <a:pt x="1304925" y="57150"/>
                </a:cubicBezTo>
                <a:cubicBezTo>
                  <a:pt x="1359186" y="76881"/>
                  <a:pt x="1370029" y="84939"/>
                  <a:pt x="1428750" y="114300"/>
                </a:cubicBezTo>
                <a:cubicBezTo>
                  <a:pt x="1441450" y="120650"/>
                  <a:pt x="1455036" y="125474"/>
                  <a:pt x="1466850" y="133350"/>
                </a:cubicBezTo>
                <a:cubicBezTo>
                  <a:pt x="1476375" y="139700"/>
                  <a:pt x="1485186" y="147280"/>
                  <a:pt x="1495425" y="152400"/>
                </a:cubicBezTo>
                <a:cubicBezTo>
                  <a:pt x="1504405" y="156890"/>
                  <a:pt x="1514475" y="158750"/>
                  <a:pt x="1524000" y="161925"/>
                </a:cubicBezTo>
                <a:cubicBezTo>
                  <a:pt x="1533525" y="171450"/>
                  <a:pt x="1541614" y="182670"/>
                  <a:pt x="1552575" y="190500"/>
                </a:cubicBezTo>
                <a:cubicBezTo>
                  <a:pt x="1564129" y="198753"/>
                  <a:pt x="1577492" y="204277"/>
                  <a:pt x="1590675" y="209550"/>
                </a:cubicBezTo>
                <a:cubicBezTo>
                  <a:pt x="1644583" y="231113"/>
                  <a:pt x="1648757" y="228755"/>
                  <a:pt x="1704975" y="238125"/>
                </a:cubicBezTo>
                <a:cubicBezTo>
                  <a:pt x="1828800" y="234950"/>
                  <a:pt x="1952782" y="235600"/>
                  <a:pt x="2076450" y="228600"/>
                </a:cubicBezTo>
                <a:cubicBezTo>
                  <a:pt x="2121280" y="226062"/>
                  <a:pt x="2209800" y="209550"/>
                  <a:pt x="2209800" y="209550"/>
                </a:cubicBezTo>
                <a:cubicBezTo>
                  <a:pt x="2228850" y="203200"/>
                  <a:pt x="2247259" y="194438"/>
                  <a:pt x="2266950" y="190500"/>
                </a:cubicBezTo>
                <a:cubicBezTo>
                  <a:pt x="2282825" y="187325"/>
                  <a:pt x="2298771" y="184487"/>
                  <a:pt x="2314575" y="180975"/>
                </a:cubicBezTo>
                <a:cubicBezTo>
                  <a:pt x="2327354" y="178135"/>
                  <a:pt x="2339838" y="174017"/>
                  <a:pt x="2352675" y="171450"/>
                </a:cubicBezTo>
                <a:cubicBezTo>
                  <a:pt x="2371613" y="167662"/>
                  <a:pt x="2390887" y="165713"/>
                  <a:pt x="2409825" y="161925"/>
                </a:cubicBezTo>
                <a:cubicBezTo>
                  <a:pt x="2422662" y="159358"/>
                  <a:pt x="2434966" y="154251"/>
                  <a:pt x="2447925" y="152400"/>
                </a:cubicBezTo>
                <a:cubicBezTo>
                  <a:pt x="2479513" y="147887"/>
                  <a:pt x="2511425" y="146050"/>
                  <a:pt x="2543175" y="142875"/>
                </a:cubicBezTo>
                <a:cubicBezTo>
                  <a:pt x="2555875" y="139700"/>
                  <a:pt x="2568688" y="136946"/>
                  <a:pt x="2581275" y="133350"/>
                </a:cubicBezTo>
                <a:cubicBezTo>
                  <a:pt x="2590929" y="130592"/>
                  <a:pt x="2599927" y="125352"/>
                  <a:pt x="2609850" y="123825"/>
                </a:cubicBezTo>
                <a:cubicBezTo>
                  <a:pt x="2689570" y="111560"/>
                  <a:pt x="2844662" y="107654"/>
                  <a:pt x="2905125" y="104775"/>
                </a:cubicBezTo>
                <a:cubicBezTo>
                  <a:pt x="2943225" y="98425"/>
                  <a:pt x="2980958" y="89222"/>
                  <a:pt x="3019425" y="85725"/>
                </a:cubicBezTo>
                <a:cubicBezTo>
                  <a:pt x="3146558" y="74167"/>
                  <a:pt x="3089483" y="81160"/>
                  <a:pt x="3190875" y="66675"/>
                </a:cubicBezTo>
                <a:cubicBezTo>
                  <a:pt x="3209925" y="60325"/>
                  <a:pt x="3228334" y="51563"/>
                  <a:pt x="3248025" y="47625"/>
                </a:cubicBezTo>
                <a:cubicBezTo>
                  <a:pt x="3305495" y="36131"/>
                  <a:pt x="3280291" y="43220"/>
                  <a:pt x="3324225" y="28575"/>
                </a:cubicBezTo>
                <a:cubicBezTo>
                  <a:pt x="3432175" y="31750"/>
                  <a:pt x="3540228" y="32424"/>
                  <a:pt x="3648075" y="38100"/>
                </a:cubicBezTo>
                <a:cubicBezTo>
                  <a:pt x="3670643" y="39288"/>
                  <a:pt x="3693139" y="51747"/>
                  <a:pt x="3714750" y="57150"/>
                </a:cubicBezTo>
                <a:cubicBezTo>
                  <a:pt x="3744947" y="64699"/>
                  <a:pt x="3771141" y="66422"/>
                  <a:pt x="3800475" y="76200"/>
                </a:cubicBezTo>
                <a:cubicBezTo>
                  <a:pt x="3816695" y="81607"/>
                  <a:pt x="3831723" y="90337"/>
                  <a:pt x="3848100" y="95250"/>
                </a:cubicBezTo>
                <a:cubicBezTo>
                  <a:pt x="3878474" y="104362"/>
                  <a:pt x="3934150" y="109164"/>
                  <a:pt x="3962400" y="114300"/>
                </a:cubicBezTo>
                <a:cubicBezTo>
                  <a:pt x="3994070" y="120058"/>
                  <a:pt x="4027827" y="132934"/>
                  <a:pt x="4057650" y="142875"/>
                </a:cubicBezTo>
                <a:cubicBezTo>
                  <a:pt x="4067175" y="146050"/>
                  <a:pt x="4077871" y="146831"/>
                  <a:pt x="4086225" y="152400"/>
                </a:cubicBezTo>
                <a:cubicBezTo>
                  <a:pt x="4106326" y="165801"/>
                  <a:pt x="4129865" y="178795"/>
                  <a:pt x="4143375" y="200025"/>
                </a:cubicBezTo>
                <a:cubicBezTo>
                  <a:pt x="4173188" y="246874"/>
                  <a:pt x="4177012" y="262836"/>
                  <a:pt x="4191000" y="304800"/>
                </a:cubicBezTo>
                <a:cubicBezTo>
                  <a:pt x="4184650" y="355600"/>
                  <a:pt x="4182497" y="407103"/>
                  <a:pt x="4171950" y="457200"/>
                </a:cubicBezTo>
                <a:cubicBezTo>
                  <a:pt x="4169592" y="468402"/>
                  <a:pt x="4162839" y="480095"/>
                  <a:pt x="4152900" y="485775"/>
                </a:cubicBezTo>
                <a:cubicBezTo>
                  <a:pt x="4138844" y="493807"/>
                  <a:pt x="4121079" y="491788"/>
                  <a:pt x="4105275" y="495300"/>
                </a:cubicBezTo>
                <a:cubicBezTo>
                  <a:pt x="4092496" y="498140"/>
                  <a:pt x="4079875" y="501650"/>
                  <a:pt x="4067175" y="504825"/>
                </a:cubicBezTo>
                <a:cubicBezTo>
                  <a:pt x="3984625" y="501650"/>
                  <a:pt x="3901985" y="500298"/>
                  <a:pt x="3819525" y="495300"/>
                </a:cubicBezTo>
                <a:cubicBezTo>
                  <a:pt x="3800265" y="494133"/>
                  <a:pt x="3717761" y="479927"/>
                  <a:pt x="3695700" y="476250"/>
                </a:cubicBezTo>
                <a:cubicBezTo>
                  <a:pt x="3631482" y="433438"/>
                  <a:pt x="3682873" y="460968"/>
                  <a:pt x="3543300" y="447675"/>
                </a:cubicBezTo>
                <a:cubicBezTo>
                  <a:pt x="3517818" y="445248"/>
                  <a:pt x="3492500" y="441325"/>
                  <a:pt x="3467100" y="438150"/>
                </a:cubicBezTo>
                <a:lnTo>
                  <a:pt x="2114550" y="447675"/>
                </a:lnTo>
                <a:cubicBezTo>
                  <a:pt x="2031945" y="448658"/>
                  <a:pt x="1949315" y="451516"/>
                  <a:pt x="1866900" y="457200"/>
                </a:cubicBezTo>
                <a:cubicBezTo>
                  <a:pt x="1856884" y="457891"/>
                  <a:pt x="1848108" y="464467"/>
                  <a:pt x="1838325" y="466725"/>
                </a:cubicBezTo>
                <a:cubicBezTo>
                  <a:pt x="1806775" y="474006"/>
                  <a:pt x="1775358" y="483292"/>
                  <a:pt x="1743075" y="485775"/>
                </a:cubicBezTo>
                <a:lnTo>
                  <a:pt x="1619250" y="495300"/>
                </a:lnTo>
                <a:cubicBezTo>
                  <a:pt x="1605280" y="498792"/>
                  <a:pt x="1544722" y="514574"/>
                  <a:pt x="1533525" y="514350"/>
                </a:cubicBezTo>
                <a:cubicBezTo>
                  <a:pt x="1390538" y="511490"/>
                  <a:pt x="1247775" y="501650"/>
                  <a:pt x="1104900" y="495300"/>
                </a:cubicBezTo>
                <a:cubicBezTo>
                  <a:pt x="1089025" y="492125"/>
                  <a:pt x="1072782" y="490427"/>
                  <a:pt x="1057275" y="485775"/>
                </a:cubicBezTo>
                <a:cubicBezTo>
                  <a:pt x="956850" y="455647"/>
                  <a:pt x="1062178" y="474874"/>
                  <a:pt x="962025" y="457200"/>
                </a:cubicBezTo>
                <a:lnTo>
                  <a:pt x="847725" y="438150"/>
                </a:lnTo>
                <a:cubicBezTo>
                  <a:pt x="782493" y="441583"/>
                  <a:pt x="666815" y="443334"/>
                  <a:pt x="590550" y="457200"/>
                </a:cubicBezTo>
                <a:cubicBezTo>
                  <a:pt x="580672" y="458996"/>
                  <a:pt x="571715" y="464290"/>
                  <a:pt x="561975" y="466725"/>
                </a:cubicBezTo>
                <a:cubicBezTo>
                  <a:pt x="546269" y="470652"/>
                  <a:pt x="529969" y="471990"/>
                  <a:pt x="514350" y="476250"/>
                </a:cubicBezTo>
                <a:cubicBezTo>
                  <a:pt x="494977" y="481534"/>
                  <a:pt x="476250" y="488950"/>
                  <a:pt x="457200" y="495300"/>
                </a:cubicBezTo>
                <a:cubicBezTo>
                  <a:pt x="447675" y="498475"/>
                  <a:pt x="438365" y="502390"/>
                  <a:pt x="428625" y="504825"/>
                </a:cubicBezTo>
                <a:cubicBezTo>
                  <a:pt x="415925" y="508000"/>
                  <a:pt x="403064" y="510588"/>
                  <a:pt x="390525" y="514350"/>
                </a:cubicBezTo>
                <a:cubicBezTo>
                  <a:pt x="371291" y="520120"/>
                  <a:pt x="333375" y="533400"/>
                  <a:pt x="333375" y="533400"/>
                </a:cubicBezTo>
                <a:cubicBezTo>
                  <a:pt x="269875" y="530225"/>
                  <a:pt x="206235" y="529155"/>
                  <a:pt x="142875" y="523875"/>
                </a:cubicBezTo>
                <a:cubicBezTo>
                  <a:pt x="129829" y="522788"/>
                  <a:pt x="115667" y="521612"/>
                  <a:pt x="104775" y="514350"/>
                </a:cubicBezTo>
                <a:cubicBezTo>
                  <a:pt x="95250" y="508000"/>
                  <a:pt x="93330" y="494331"/>
                  <a:pt x="85725" y="485775"/>
                </a:cubicBezTo>
                <a:cubicBezTo>
                  <a:pt x="56875" y="453318"/>
                  <a:pt x="28054" y="437109"/>
                  <a:pt x="9525" y="400050"/>
                </a:cubicBezTo>
                <a:cubicBezTo>
                  <a:pt x="5035" y="391070"/>
                  <a:pt x="3175" y="381000"/>
                  <a:pt x="0" y="371475"/>
                </a:cubicBezTo>
                <a:cubicBezTo>
                  <a:pt x="3175" y="352425"/>
                  <a:pt x="1681" y="331973"/>
                  <a:pt x="9525" y="314325"/>
                </a:cubicBezTo>
                <a:cubicBezTo>
                  <a:pt x="25002" y="279502"/>
                  <a:pt x="40375" y="289375"/>
                  <a:pt x="66675" y="276225"/>
                </a:cubicBezTo>
                <a:cubicBezTo>
                  <a:pt x="76914" y="271105"/>
                  <a:pt x="85011" y="262295"/>
                  <a:pt x="95250" y="257175"/>
                </a:cubicBezTo>
                <a:cubicBezTo>
                  <a:pt x="104230" y="252685"/>
                  <a:pt x="115048" y="252526"/>
                  <a:pt x="123825" y="247650"/>
                </a:cubicBezTo>
                <a:cubicBezTo>
                  <a:pt x="143839" y="236531"/>
                  <a:pt x="164786" y="225739"/>
                  <a:pt x="180975" y="209550"/>
                </a:cubicBezTo>
                <a:cubicBezTo>
                  <a:pt x="190500" y="200025"/>
                  <a:pt x="198342" y="188447"/>
                  <a:pt x="209550" y="180975"/>
                </a:cubicBezTo>
                <a:cubicBezTo>
                  <a:pt x="217904" y="175406"/>
                  <a:pt x="228600" y="174625"/>
                  <a:pt x="238125" y="171450"/>
                </a:cubicBezTo>
                <a:cubicBezTo>
                  <a:pt x="247650" y="161925"/>
                  <a:pt x="259228" y="154083"/>
                  <a:pt x="266700" y="142875"/>
                </a:cubicBezTo>
                <a:cubicBezTo>
                  <a:pt x="272269" y="134521"/>
                  <a:pt x="269953" y="122140"/>
                  <a:pt x="276225" y="114300"/>
                </a:cubicBezTo>
                <a:cubicBezTo>
                  <a:pt x="307442" y="75279"/>
                  <a:pt x="304800" y="111748"/>
                  <a:pt x="304800" y="85725"/>
                </a:cubicBezTo>
                <a:lnTo>
                  <a:pt x="371475" y="7620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9" name="Serbest Form 28"/>
          <p:cNvSpPr/>
          <p:nvPr/>
        </p:nvSpPr>
        <p:spPr>
          <a:xfrm>
            <a:off x="206375" y="6218238"/>
            <a:ext cx="4086225" cy="873125"/>
          </a:xfrm>
          <a:custGeom>
            <a:avLst/>
            <a:gdLst>
              <a:gd name="connsiteX0" fmla="*/ 323851 w 3793898"/>
              <a:gd name="connsiteY0" fmla="*/ 0 h 609600"/>
              <a:gd name="connsiteX1" fmla="*/ 323851 w 3793898"/>
              <a:gd name="connsiteY1" fmla="*/ 0 h 609600"/>
              <a:gd name="connsiteX2" fmla="*/ 438151 w 3793898"/>
              <a:gd name="connsiteY2" fmla="*/ 9525 h 609600"/>
              <a:gd name="connsiteX3" fmla="*/ 466726 w 3793898"/>
              <a:gd name="connsiteY3" fmla="*/ 19050 h 609600"/>
              <a:gd name="connsiteX4" fmla="*/ 514351 w 3793898"/>
              <a:gd name="connsiteY4" fmla="*/ 28575 h 609600"/>
              <a:gd name="connsiteX5" fmla="*/ 552451 w 3793898"/>
              <a:gd name="connsiteY5" fmla="*/ 47625 h 609600"/>
              <a:gd name="connsiteX6" fmla="*/ 600076 w 3793898"/>
              <a:gd name="connsiteY6" fmla="*/ 57150 h 609600"/>
              <a:gd name="connsiteX7" fmla="*/ 628651 w 3793898"/>
              <a:gd name="connsiteY7" fmla="*/ 66675 h 609600"/>
              <a:gd name="connsiteX8" fmla="*/ 666751 w 3793898"/>
              <a:gd name="connsiteY8" fmla="*/ 76200 h 609600"/>
              <a:gd name="connsiteX9" fmla="*/ 800101 w 3793898"/>
              <a:gd name="connsiteY9" fmla="*/ 114300 h 609600"/>
              <a:gd name="connsiteX10" fmla="*/ 866776 w 3793898"/>
              <a:gd name="connsiteY10" fmla="*/ 123825 h 609600"/>
              <a:gd name="connsiteX11" fmla="*/ 1685926 w 3793898"/>
              <a:gd name="connsiteY11" fmla="*/ 114300 h 609600"/>
              <a:gd name="connsiteX12" fmla="*/ 1752601 w 3793898"/>
              <a:gd name="connsiteY12" fmla="*/ 104775 h 609600"/>
              <a:gd name="connsiteX13" fmla="*/ 2066926 w 3793898"/>
              <a:gd name="connsiteY13" fmla="*/ 95250 h 609600"/>
              <a:gd name="connsiteX14" fmla="*/ 2105026 w 3793898"/>
              <a:gd name="connsiteY14" fmla="*/ 85725 h 609600"/>
              <a:gd name="connsiteX15" fmla="*/ 2133601 w 3793898"/>
              <a:gd name="connsiteY15" fmla="*/ 76200 h 609600"/>
              <a:gd name="connsiteX16" fmla="*/ 2657476 w 3793898"/>
              <a:gd name="connsiteY16" fmla="*/ 57150 h 609600"/>
              <a:gd name="connsiteX17" fmla="*/ 3048001 w 3793898"/>
              <a:gd name="connsiteY17" fmla="*/ 57150 h 609600"/>
              <a:gd name="connsiteX18" fmla="*/ 3124201 w 3793898"/>
              <a:gd name="connsiteY18" fmla="*/ 66675 h 609600"/>
              <a:gd name="connsiteX19" fmla="*/ 3200401 w 3793898"/>
              <a:gd name="connsiteY19" fmla="*/ 85725 h 609600"/>
              <a:gd name="connsiteX20" fmla="*/ 3228976 w 3793898"/>
              <a:gd name="connsiteY20" fmla="*/ 104775 h 609600"/>
              <a:gd name="connsiteX21" fmla="*/ 3257551 w 3793898"/>
              <a:gd name="connsiteY21" fmla="*/ 114300 h 609600"/>
              <a:gd name="connsiteX22" fmla="*/ 3295651 w 3793898"/>
              <a:gd name="connsiteY22" fmla="*/ 142875 h 609600"/>
              <a:gd name="connsiteX23" fmla="*/ 3324226 w 3793898"/>
              <a:gd name="connsiteY23" fmla="*/ 171450 h 609600"/>
              <a:gd name="connsiteX24" fmla="*/ 3362326 w 3793898"/>
              <a:gd name="connsiteY24" fmla="*/ 180975 h 609600"/>
              <a:gd name="connsiteX25" fmla="*/ 3390901 w 3793898"/>
              <a:gd name="connsiteY25" fmla="*/ 209550 h 609600"/>
              <a:gd name="connsiteX26" fmla="*/ 3629026 w 3793898"/>
              <a:gd name="connsiteY26" fmla="*/ 257175 h 609600"/>
              <a:gd name="connsiteX27" fmla="*/ 3667126 w 3793898"/>
              <a:gd name="connsiteY27" fmla="*/ 266700 h 609600"/>
              <a:gd name="connsiteX28" fmla="*/ 3714751 w 3793898"/>
              <a:gd name="connsiteY28" fmla="*/ 276225 h 609600"/>
              <a:gd name="connsiteX29" fmla="*/ 3771901 w 3793898"/>
              <a:gd name="connsiteY29" fmla="*/ 323850 h 609600"/>
              <a:gd name="connsiteX30" fmla="*/ 3781426 w 3793898"/>
              <a:gd name="connsiteY30" fmla="*/ 504825 h 609600"/>
              <a:gd name="connsiteX31" fmla="*/ 3771901 w 3793898"/>
              <a:gd name="connsiteY31" fmla="*/ 533400 h 609600"/>
              <a:gd name="connsiteX32" fmla="*/ 3638551 w 3793898"/>
              <a:gd name="connsiteY32" fmla="*/ 542925 h 609600"/>
              <a:gd name="connsiteX33" fmla="*/ 3562351 w 3793898"/>
              <a:gd name="connsiteY33" fmla="*/ 552450 h 609600"/>
              <a:gd name="connsiteX34" fmla="*/ 3514726 w 3793898"/>
              <a:gd name="connsiteY34" fmla="*/ 571500 h 609600"/>
              <a:gd name="connsiteX35" fmla="*/ 3486151 w 3793898"/>
              <a:gd name="connsiteY35" fmla="*/ 581025 h 609600"/>
              <a:gd name="connsiteX36" fmla="*/ 3314701 w 3793898"/>
              <a:gd name="connsiteY36" fmla="*/ 571500 h 609600"/>
              <a:gd name="connsiteX37" fmla="*/ 3228976 w 3793898"/>
              <a:gd name="connsiteY37" fmla="*/ 552450 h 609600"/>
              <a:gd name="connsiteX38" fmla="*/ 3181351 w 3793898"/>
              <a:gd name="connsiteY38" fmla="*/ 542925 h 609600"/>
              <a:gd name="connsiteX39" fmla="*/ 3152776 w 3793898"/>
              <a:gd name="connsiteY39" fmla="*/ 533400 h 609600"/>
              <a:gd name="connsiteX40" fmla="*/ 3067051 w 3793898"/>
              <a:gd name="connsiteY40" fmla="*/ 523875 h 609600"/>
              <a:gd name="connsiteX41" fmla="*/ 2895601 w 3793898"/>
              <a:gd name="connsiteY41" fmla="*/ 533400 h 609600"/>
              <a:gd name="connsiteX42" fmla="*/ 2867026 w 3793898"/>
              <a:gd name="connsiteY42" fmla="*/ 542925 h 609600"/>
              <a:gd name="connsiteX43" fmla="*/ 2828926 w 3793898"/>
              <a:gd name="connsiteY43" fmla="*/ 552450 h 609600"/>
              <a:gd name="connsiteX44" fmla="*/ 2762251 w 3793898"/>
              <a:gd name="connsiteY44" fmla="*/ 561975 h 609600"/>
              <a:gd name="connsiteX45" fmla="*/ 2714626 w 3793898"/>
              <a:gd name="connsiteY45" fmla="*/ 571500 h 609600"/>
              <a:gd name="connsiteX46" fmla="*/ 2333626 w 3793898"/>
              <a:gd name="connsiteY46" fmla="*/ 590550 h 609600"/>
              <a:gd name="connsiteX47" fmla="*/ 2219326 w 3793898"/>
              <a:gd name="connsiteY47" fmla="*/ 600075 h 609600"/>
              <a:gd name="connsiteX48" fmla="*/ 2190751 w 3793898"/>
              <a:gd name="connsiteY48" fmla="*/ 609600 h 609600"/>
              <a:gd name="connsiteX49" fmla="*/ 257176 w 3793898"/>
              <a:gd name="connsiteY49" fmla="*/ 600075 h 609600"/>
              <a:gd name="connsiteX50" fmla="*/ 219076 w 3793898"/>
              <a:gd name="connsiteY50" fmla="*/ 590550 h 609600"/>
              <a:gd name="connsiteX51" fmla="*/ 190501 w 3793898"/>
              <a:gd name="connsiteY51" fmla="*/ 571500 h 609600"/>
              <a:gd name="connsiteX52" fmla="*/ 161926 w 3793898"/>
              <a:gd name="connsiteY52" fmla="*/ 561975 h 609600"/>
              <a:gd name="connsiteX53" fmla="*/ 104776 w 3793898"/>
              <a:gd name="connsiteY53" fmla="*/ 533400 h 609600"/>
              <a:gd name="connsiteX54" fmla="*/ 57151 w 3793898"/>
              <a:gd name="connsiteY54" fmla="*/ 476250 h 609600"/>
              <a:gd name="connsiteX55" fmla="*/ 47626 w 3793898"/>
              <a:gd name="connsiteY55" fmla="*/ 447675 h 609600"/>
              <a:gd name="connsiteX56" fmla="*/ 28576 w 3793898"/>
              <a:gd name="connsiteY56" fmla="*/ 419100 h 609600"/>
              <a:gd name="connsiteX57" fmla="*/ 9526 w 3793898"/>
              <a:gd name="connsiteY57" fmla="*/ 361950 h 609600"/>
              <a:gd name="connsiteX58" fmla="*/ 9526 w 3793898"/>
              <a:gd name="connsiteY58" fmla="*/ 200025 h 609600"/>
              <a:gd name="connsiteX59" fmla="*/ 38101 w 3793898"/>
              <a:gd name="connsiteY59" fmla="*/ 190500 h 609600"/>
              <a:gd name="connsiteX60" fmla="*/ 66676 w 3793898"/>
              <a:gd name="connsiteY60" fmla="*/ 161925 h 609600"/>
              <a:gd name="connsiteX61" fmla="*/ 123826 w 3793898"/>
              <a:gd name="connsiteY61" fmla="*/ 123825 h 609600"/>
              <a:gd name="connsiteX62" fmla="*/ 152401 w 3793898"/>
              <a:gd name="connsiteY62" fmla="*/ 104775 h 609600"/>
              <a:gd name="connsiteX63" fmla="*/ 238126 w 3793898"/>
              <a:gd name="connsiteY63" fmla="*/ 38100 h 609600"/>
              <a:gd name="connsiteX64" fmla="*/ 295276 w 3793898"/>
              <a:gd name="connsiteY64" fmla="*/ 19050 h 609600"/>
              <a:gd name="connsiteX65" fmla="*/ 323851 w 3793898"/>
              <a:gd name="connsiteY65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793898" h="609600">
                <a:moveTo>
                  <a:pt x="323851" y="0"/>
                </a:moveTo>
                <a:lnTo>
                  <a:pt x="323851" y="0"/>
                </a:lnTo>
                <a:cubicBezTo>
                  <a:pt x="361951" y="3175"/>
                  <a:pt x="400254" y="4472"/>
                  <a:pt x="438151" y="9525"/>
                </a:cubicBezTo>
                <a:cubicBezTo>
                  <a:pt x="448103" y="10852"/>
                  <a:pt x="456986" y="16615"/>
                  <a:pt x="466726" y="19050"/>
                </a:cubicBezTo>
                <a:cubicBezTo>
                  <a:pt x="482432" y="22977"/>
                  <a:pt x="498476" y="25400"/>
                  <a:pt x="514351" y="28575"/>
                </a:cubicBezTo>
                <a:cubicBezTo>
                  <a:pt x="527051" y="34925"/>
                  <a:pt x="538981" y="43135"/>
                  <a:pt x="552451" y="47625"/>
                </a:cubicBezTo>
                <a:cubicBezTo>
                  <a:pt x="567810" y="52745"/>
                  <a:pt x="584370" y="53223"/>
                  <a:pt x="600076" y="57150"/>
                </a:cubicBezTo>
                <a:cubicBezTo>
                  <a:pt x="609816" y="59585"/>
                  <a:pt x="618997" y="63917"/>
                  <a:pt x="628651" y="66675"/>
                </a:cubicBezTo>
                <a:cubicBezTo>
                  <a:pt x="641238" y="70271"/>
                  <a:pt x="654212" y="72438"/>
                  <a:pt x="666751" y="76200"/>
                </a:cubicBezTo>
                <a:cubicBezTo>
                  <a:pt x="716096" y="91004"/>
                  <a:pt x="746981" y="106711"/>
                  <a:pt x="800101" y="114300"/>
                </a:cubicBezTo>
                <a:lnTo>
                  <a:pt x="866776" y="123825"/>
                </a:lnTo>
                <a:lnTo>
                  <a:pt x="1685926" y="114300"/>
                </a:lnTo>
                <a:cubicBezTo>
                  <a:pt x="1708371" y="113817"/>
                  <a:pt x="1730178" y="105896"/>
                  <a:pt x="1752601" y="104775"/>
                </a:cubicBezTo>
                <a:cubicBezTo>
                  <a:pt x="1857293" y="99540"/>
                  <a:pt x="1962151" y="98425"/>
                  <a:pt x="2066926" y="95250"/>
                </a:cubicBezTo>
                <a:cubicBezTo>
                  <a:pt x="2079626" y="92075"/>
                  <a:pt x="2092439" y="89321"/>
                  <a:pt x="2105026" y="85725"/>
                </a:cubicBezTo>
                <a:cubicBezTo>
                  <a:pt x="2114680" y="82967"/>
                  <a:pt x="2123697" y="77851"/>
                  <a:pt x="2133601" y="76200"/>
                </a:cubicBezTo>
                <a:cubicBezTo>
                  <a:pt x="2275999" y="52467"/>
                  <a:pt x="2640345" y="57522"/>
                  <a:pt x="2657476" y="57150"/>
                </a:cubicBezTo>
                <a:cubicBezTo>
                  <a:pt x="2813563" y="25933"/>
                  <a:pt x="2714778" y="42003"/>
                  <a:pt x="3048001" y="57150"/>
                </a:cubicBezTo>
                <a:cubicBezTo>
                  <a:pt x="3073572" y="58312"/>
                  <a:pt x="3099042" y="61958"/>
                  <a:pt x="3124201" y="66675"/>
                </a:cubicBezTo>
                <a:cubicBezTo>
                  <a:pt x="3149934" y="71500"/>
                  <a:pt x="3200401" y="85725"/>
                  <a:pt x="3200401" y="85725"/>
                </a:cubicBezTo>
                <a:cubicBezTo>
                  <a:pt x="3209926" y="92075"/>
                  <a:pt x="3218737" y="99655"/>
                  <a:pt x="3228976" y="104775"/>
                </a:cubicBezTo>
                <a:cubicBezTo>
                  <a:pt x="3237956" y="109265"/>
                  <a:pt x="3248834" y="109319"/>
                  <a:pt x="3257551" y="114300"/>
                </a:cubicBezTo>
                <a:cubicBezTo>
                  <a:pt x="3271334" y="122176"/>
                  <a:pt x="3283598" y="132544"/>
                  <a:pt x="3295651" y="142875"/>
                </a:cubicBezTo>
                <a:cubicBezTo>
                  <a:pt x="3305878" y="151641"/>
                  <a:pt x="3312530" y="164767"/>
                  <a:pt x="3324226" y="171450"/>
                </a:cubicBezTo>
                <a:cubicBezTo>
                  <a:pt x="3335592" y="177945"/>
                  <a:pt x="3349626" y="177800"/>
                  <a:pt x="3362326" y="180975"/>
                </a:cubicBezTo>
                <a:cubicBezTo>
                  <a:pt x="3371851" y="190500"/>
                  <a:pt x="3379041" y="203164"/>
                  <a:pt x="3390901" y="209550"/>
                </a:cubicBezTo>
                <a:cubicBezTo>
                  <a:pt x="3489508" y="262646"/>
                  <a:pt x="3509203" y="249187"/>
                  <a:pt x="3629026" y="257175"/>
                </a:cubicBezTo>
                <a:cubicBezTo>
                  <a:pt x="3641726" y="260350"/>
                  <a:pt x="3654347" y="263860"/>
                  <a:pt x="3667126" y="266700"/>
                </a:cubicBezTo>
                <a:cubicBezTo>
                  <a:pt x="3682930" y="270212"/>
                  <a:pt x="3699592" y="270541"/>
                  <a:pt x="3714751" y="276225"/>
                </a:cubicBezTo>
                <a:cubicBezTo>
                  <a:pt x="3735969" y="284182"/>
                  <a:pt x="3757077" y="309026"/>
                  <a:pt x="3771901" y="323850"/>
                </a:cubicBezTo>
                <a:cubicBezTo>
                  <a:pt x="3801602" y="412953"/>
                  <a:pt x="3797521" y="376067"/>
                  <a:pt x="3781426" y="504825"/>
                </a:cubicBezTo>
                <a:cubicBezTo>
                  <a:pt x="3780181" y="514788"/>
                  <a:pt x="3781602" y="530813"/>
                  <a:pt x="3771901" y="533400"/>
                </a:cubicBezTo>
                <a:cubicBezTo>
                  <a:pt x="3728842" y="544882"/>
                  <a:pt x="3682931" y="538890"/>
                  <a:pt x="3638551" y="542925"/>
                </a:cubicBezTo>
                <a:cubicBezTo>
                  <a:pt x="3613058" y="545243"/>
                  <a:pt x="3587751" y="549275"/>
                  <a:pt x="3562351" y="552450"/>
                </a:cubicBezTo>
                <a:cubicBezTo>
                  <a:pt x="3546476" y="558800"/>
                  <a:pt x="3530735" y="565497"/>
                  <a:pt x="3514726" y="571500"/>
                </a:cubicBezTo>
                <a:cubicBezTo>
                  <a:pt x="3505325" y="575025"/>
                  <a:pt x="3496191" y="581025"/>
                  <a:pt x="3486151" y="581025"/>
                </a:cubicBezTo>
                <a:cubicBezTo>
                  <a:pt x="3428913" y="581025"/>
                  <a:pt x="3371851" y="574675"/>
                  <a:pt x="3314701" y="571500"/>
                </a:cubicBezTo>
                <a:cubicBezTo>
                  <a:pt x="3171062" y="542772"/>
                  <a:pt x="3350040" y="579353"/>
                  <a:pt x="3228976" y="552450"/>
                </a:cubicBezTo>
                <a:cubicBezTo>
                  <a:pt x="3213172" y="548938"/>
                  <a:pt x="3197057" y="546852"/>
                  <a:pt x="3181351" y="542925"/>
                </a:cubicBezTo>
                <a:cubicBezTo>
                  <a:pt x="3171611" y="540490"/>
                  <a:pt x="3162680" y="535051"/>
                  <a:pt x="3152776" y="533400"/>
                </a:cubicBezTo>
                <a:cubicBezTo>
                  <a:pt x="3124416" y="528673"/>
                  <a:pt x="3095626" y="527050"/>
                  <a:pt x="3067051" y="523875"/>
                </a:cubicBezTo>
                <a:cubicBezTo>
                  <a:pt x="3009901" y="527050"/>
                  <a:pt x="2952581" y="527973"/>
                  <a:pt x="2895601" y="533400"/>
                </a:cubicBezTo>
                <a:cubicBezTo>
                  <a:pt x="2885606" y="534352"/>
                  <a:pt x="2876680" y="540167"/>
                  <a:pt x="2867026" y="542925"/>
                </a:cubicBezTo>
                <a:cubicBezTo>
                  <a:pt x="2854439" y="546521"/>
                  <a:pt x="2841806" y="550108"/>
                  <a:pt x="2828926" y="552450"/>
                </a:cubicBezTo>
                <a:cubicBezTo>
                  <a:pt x="2806837" y="556466"/>
                  <a:pt x="2784396" y="558284"/>
                  <a:pt x="2762251" y="561975"/>
                </a:cubicBezTo>
                <a:cubicBezTo>
                  <a:pt x="2746282" y="564637"/>
                  <a:pt x="2730653" y="569210"/>
                  <a:pt x="2714626" y="571500"/>
                </a:cubicBezTo>
                <a:cubicBezTo>
                  <a:pt x="2583727" y="590200"/>
                  <a:pt x="2477132" y="585921"/>
                  <a:pt x="2333626" y="590550"/>
                </a:cubicBezTo>
                <a:cubicBezTo>
                  <a:pt x="2295526" y="593725"/>
                  <a:pt x="2257223" y="595022"/>
                  <a:pt x="2219326" y="600075"/>
                </a:cubicBezTo>
                <a:cubicBezTo>
                  <a:pt x="2209374" y="601402"/>
                  <a:pt x="2200791" y="609600"/>
                  <a:pt x="2190751" y="609600"/>
                </a:cubicBezTo>
                <a:lnTo>
                  <a:pt x="257176" y="600075"/>
                </a:lnTo>
                <a:cubicBezTo>
                  <a:pt x="244476" y="596900"/>
                  <a:pt x="231108" y="595707"/>
                  <a:pt x="219076" y="590550"/>
                </a:cubicBezTo>
                <a:cubicBezTo>
                  <a:pt x="208554" y="586041"/>
                  <a:pt x="200740" y="576620"/>
                  <a:pt x="190501" y="571500"/>
                </a:cubicBezTo>
                <a:cubicBezTo>
                  <a:pt x="181521" y="567010"/>
                  <a:pt x="170906" y="566465"/>
                  <a:pt x="161926" y="561975"/>
                </a:cubicBezTo>
                <a:cubicBezTo>
                  <a:pt x="88068" y="525046"/>
                  <a:pt x="176600" y="557341"/>
                  <a:pt x="104776" y="533400"/>
                </a:cubicBezTo>
                <a:cubicBezTo>
                  <a:pt x="83710" y="512334"/>
                  <a:pt x="70412" y="502772"/>
                  <a:pt x="57151" y="476250"/>
                </a:cubicBezTo>
                <a:cubicBezTo>
                  <a:pt x="52661" y="467270"/>
                  <a:pt x="52116" y="456655"/>
                  <a:pt x="47626" y="447675"/>
                </a:cubicBezTo>
                <a:cubicBezTo>
                  <a:pt x="42506" y="437436"/>
                  <a:pt x="33225" y="429561"/>
                  <a:pt x="28576" y="419100"/>
                </a:cubicBezTo>
                <a:cubicBezTo>
                  <a:pt x="20421" y="400750"/>
                  <a:pt x="9526" y="361950"/>
                  <a:pt x="9526" y="361950"/>
                </a:cubicBezTo>
                <a:cubicBezTo>
                  <a:pt x="7507" y="339746"/>
                  <a:pt x="-10861" y="235702"/>
                  <a:pt x="9526" y="200025"/>
                </a:cubicBezTo>
                <a:cubicBezTo>
                  <a:pt x="14507" y="191308"/>
                  <a:pt x="28576" y="193675"/>
                  <a:pt x="38101" y="190500"/>
                </a:cubicBezTo>
                <a:cubicBezTo>
                  <a:pt x="47626" y="180975"/>
                  <a:pt x="56043" y="170195"/>
                  <a:pt x="66676" y="161925"/>
                </a:cubicBezTo>
                <a:cubicBezTo>
                  <a:pt x="84748" y="147869"/>
                  <a:pt x="104776" y="136525"/>
                  <a:pt x="123826" y="123825"/>
                </a:cubicBezTo>
                <a:cubicBezTo>
                  <a:pt x="133351" y="117475"/>
                  <a:pt x="144306" y="112870"/>
                  <a:pt x="152401" y="104775"/>
                </a:cubicBezTo>
                <a:cubicBezTo>
                  <a:pt x="177056" y="80120"/>
                  <a:pt x="203947" y="49493"/>
                  <a:pt x="238126" y="38100"/>
                </a:cubicBezTo>
                <a:lnTo>
                  <a:pt x="295276" y="19050"/>
                </a:lnTo>
                <a:lnTo>
                  <a:pt x="323851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2054" name="Picture 68" descr="H:\GİFLER\decoration_1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971675"/>
            <a:ext cx="1125537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Beşgen 89"/>
          <p:cNvSpPr/>
          <p:nvPr/>
        </p:nvSpPr>
        <p:spPr>
          <a:xfrm rot="530739">
            <a:off x="826154" y="5574645"/>
            <a:ext cx="3612750" cy="729100"/>
          </a:xfrm>
          <a:prstGeom prst="homePlate">
            <a:avLst>
              <a:gd name="adj" fmla="val 632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3800" b="1" dirty="0"/>
              <a:t>----</a:t>
            </a:r>
            <a:endParaRPr lang="tr-TR" sz="4400" b="1" dirty="0"/>
          </a:p>
        </p:txBody>
      </p:sp>
      <p:sp>
        <p:nvSpPr>
          <p:cNvPr id="89" name="Beşgen 88"/>
          <p:cNvSpPr/>
          <p:nvPr/>
        </p:nvSpPr>
        <p:spPr>
          <a:xfrm rot="530739">
            <a:off x="-364881" y="5576888"/>
            <a:ext cx="2704686" cy="720080"/>
          </a:xfrm>
          <a:prstGeom prst="homePlate">
            <a:avLst>
              <a:gd name="adj" fmla="val 632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3800" b="1" dirty="0"/>
              <a:t>----</a:t>
            </a:r>
            <a:endParaRPr lang="tr-TR" sz="4400" b="1" dirty="0"/>
          </a:p>
        </p:txBody>
      </p:sp>
      <p:pic>
        <p:nvPicPr>
          <p:cNvPr id="2099" name="Picture 51" descr="H:\GİFLER\dancer_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02363" y="2203450"/>
            <a:ext cx="1465262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Serbest Form 95"/>
          <p:cNvSpPr/>
          <p:nvPr/>
        </p:nvSpPr>
        <p:spPr>
          <a:xfrm rot="267703">
            <a:off x="6686550" y="4852988"/>
            <a:ext cx="2162175" cy="733425"/>
          </a:xfrm>
          <a:custGeom>
            <a:avLst/>
            <a:gdLst>
              <a:gd name="connsiteX0" fmla="*/ 228600 w 4191000"/>
              <a:gd name="connsiteY0" fmla="*/ 133350 h 533400"/>
              <a:gd name="connsiteX1" fmla="*/ 228600 w 4191000"/>
              <a:gd name="connsiteY1" fmla="*/ 133350 h 533400"/>
              <a:gd name="connsiteX2" fmla="*/ 304800 w 4191000"/>
              <a:gd name="connsiteY2" fmla="*/ 95250 h 533400"/>
              <a:gd name="connsiteX3" fmla="*/ 333375 w 4191000"/>
              <a:gd name="connsiteY3" fmla="*/ 76200 h 533400"/>
              <a:gd name="connsiteX4" fmla="*/ 409575 w 4191000"/>
              <a:gd name="connsiteY4" fmla="*/ 57150 h 533400"/>
              <a:gd name="connsiteX5" fmla="*/ 695325 w 4191000"/>
              <a:gd name="connsiteY5" fmla="*/ 28575 h 533400"/>
              <a:gd name="connsiteX6" fmla="*/ 828675 w 4191000"/>
              <a:gd name="connsiteY6" fmla="*/ 19050 h 533400"/>
              <a:gd name="connsiteX7" fmla="*/ 952500 w 4191000"/>
              <a:gd name="connsiteY7" fmla="*/ 0 h 533400"/>
              <a:gd name="connsiteX8" fmla="*/ 1190625 w 4191000"/>
              <a:gd name="connsiteY8" fmla="*/ 9525 h 533400"/>
              <a:gd name="connsiteX9" fmla="*/ 1247775 w 4191000"/>
              <a:gd name="connsiteY9" fmla="*/ 38100 h 533400"/>
              <a:gd name="connsiteX10" fmla="*/ 1304925 w 4191000"/>
              <a:gd name="connsiteY10" fmla="*/ 57150 h 533400"/>
              <a:gd name="connsiteX11" fmla="*/ 1428750 w 4191000"/>
              <a:gd name="connsiteY11" fmla="*/ 114300 h 533400"/>
              <a:gd name="connsiteX12" fmla="*/ 1466850 w 4191000"/>
              <a:gd name="connsiteY12" fmla="*/ 133350 h 533400"/>
              <a:gd name="connsiteX13" fmla="*/ 1495425 w 4191000"/>
              <a:gd name="connsiteY13" fmla="*/ 152400 h 533400"/>
              <a:gd name="connsiteX14" fmla="*/ 1524000 w 4191000"/>
              <a:gd name="connsiteY14" fmla="*/ 161925 h 533400"/>
              <a:gd name="connsiteX15" fmla="*/ 1552575 w 4191000"/>
              <a:gd name="connsiteY15" fmla="*/ 190500 h 533400"/>
              <a:gd name="connsiteX16" fmla="*/ 1590675 w 4191000"/>
              <a:gd name="connsiteY16" fmla="*/ 209550 h 533400"/>
              <a:gd name="connsiteX17" fmla="*/ 1704975 w 4191000"/>
              <a:gd name="connsiteY17" fmla="*/ 238125 h 533400"/>
              <a:gd name="connsiteX18" fmla="*/ 2076450 w 4191000"/>
              <a:gd name="connsiteY18" fmla="*/ 228600 h 533400"/>
              <a:gd name="connsiteX19" fmla="*/ 2209800 w 4191000"/>
              <a:gd name="connsiteY19" fmla="*/ 209550 h 533400"/>
              <a:gd name="connsiteX20" fmla="*/ 2266950 w 4191000"/>
              <a:gd name="connsiteY20" fmla="*/ 190500 h 533400"/>
              <a:gd name="connsiteX21" fmla="*/ 2314575 w 4191000"/>
              <a:gd name="connsiteY21" fmla="*/ 180975 h 533400"/>
              <a:gd name="connsiteX22" fmla="*/ 2352675 w 4191000"/>
              <a:gd name="connsiteY22" fmla="*/ 171450 h 533400"/>
              <a:gd name="connsiteX23" fmla="*/ 2409825 w 4191000"/>
              <a:gd name="connsiteY23" fmla="*/ 161925 h 533400"/>
              <a:gd name="connsiteX24" fmla="*/ 2447925 w 4191000"/>
              <a:gd name="connsiteY24" fmla="*/ 152400 h 533400"/>
              <a:gd name="connsiteX25" fmla="*/ 2543175 w 4191000"/>
              <a:gd name="connsiteY25" fmla="*/ 142875 h 533400"/>
              <a:gd name="connsiteX26" fmla="*/ 2581275 w 4191000"/>
              <a:gd name="connsiteY26" fmla="*/ 133350 h 533400"/>
              <a:gd name="connsiteX27" fmla="*/ 2609850 w 4191000"/>
              <a:gd name="connsiteY27" fmla="*/ 123825 h 533400"/>
              <a:gd name="connsiteX28" fmla="*/ 2905125 w 4191000"/>
              <a:gd name="connsiteY28" fmla="*/ 104775 h 533400"/>
              <a:gd name="connsiteX29" fmla="*/ 3019425 w 4191000"/>
              <a:gd name="connsiteY29" fmla="*/ 85725 h 533400"/>
              <a:gd name="connsiteX30" fmla="*/ 3190875 w 4191000"/>
              <a:gd name="connsiteY30" fmla="*/ 66675 h 533400"/>
              <a:gd name="connsiteX31" fmla="*/ 3248025 w 4191000"/>
              <a:gd name="connsiteY31" fmla="*/ 47625 h 533400"/>
              <a:gd name="connsiteX32" fmla="*/ 3324225 w 4191000"/>
              <a:gd name="connsiteY32" fmla="*/ 28575 h 533400"/>
              <a:gd name="connsiteX33" fmla="*/ 3648075 w 4191000"/>
              <a:gd name="connsiteY33" fmla="*/ 38100 h 533400"/>
              <a:gd name="connsiteX34" fmla="*/ 3714750 w 4191000"/>
              <a:gd name="connsiteY34" fmla="*/ 57150 h 533400"/>
              <a:gd name="connsiteX35" fmla="*/ 3800475 w 4191000"/>
              <a:gd name="connsiteY35" fmla="*/ 76200 h 533400"/>
              <a:gd name="connsiteX36" fmla="*/ 3848100 w 4191000"/>
              <a:gd name="connsiteY36" fmla="*/ 95250 h 533400"/>
              <a:gd name="connsiteX37" fmla="*/ 3962400 w 4191000"/>
              <a:gd name="connsiteY37" fmla="*/ 114300 h 533400"/>
              <a:gd name="connsiteX38" fmla="*/ 4057650 w 4191000"/>
              <a:gd name="connsiteY38" fmla="*/ 142875 h 533400"/>
              <a:gd name="connsiteX39" fmla="*/ 4086225 w 4191000"/>
              <a:gd name="connsiteY39" fmla="*/ 152400 h 533400"/>
              <a:gd name="connsiteX40" fmla="*/ 4143375 w 4191000"/>
              <a:gd name="connsiteY40" fmla="*/ 200025 h 533400"/>
              <a:gd name="connsiteX41" fmla="*/ 4191000 w 4191000"/>
              <a:gd name="connsiteY41" fmla="*/ 304800 h 533400"/>
              <a:gd name="connsiteX42" fmla="*/ 4171950 w 4191000"/>
              <a:gd name="connsiteY42" fmla="*/ 457200 h 533400"/>
              <a:gd name="connsiteX43" fmla="*/ 4152900 w 4191000"/>
              <a:gd name="connsiteY43" fmla="*/ 485775 h 533400"/>
              <a:gd name="connsiteX44" fmla="*/ 4105275 w 4191000"/>
              <a:gd name="connsiteY44" fmla="*/ 495300 h 533400"/>
              <a:gd name="connsiteX45" fmla="*/ 4067175 w 4191000"/>
              <a:gd name="connsiteY45" fmla="*/ 504825 h 533400"/>
              <a:gd name="connsiteX46" fmla="*/ 3819525 w 4191000"/>
              <a:gd name="connsiteY46" fmla="*/ 495300 h 533400"/>
              <a:gd name="connsiteX47" fmla="*/ 3695700 w 4191000"/>
              <a:gd name="connsiteY47" fmla="*/ 476250 h 533400"/>
              <a:gd name="connsiteX48" fmla="*/ 3543300 w 4191000"/>
              <a:gd name="connsiteY48" fmla="*/ 447675 h 533400"/>
              <a:gd name="connsiteX49" fmla="*/ 3467100 w 4191000"/>
              <a:gd name="connsiteY49" fmla="*/ 438150 h 533400"/>
              <a:gd name="connsiteX50" fmla="*/ 2114550 w 4191000"/>
              <a:gd name="connsiteY50" fmla="*/ 447675 h 533400"/>
              <a:gd name="connsiteX51" fmla="*/ 1866900 w 4191000"/>
              <a:gd name="connsiteY51" fmla="*/ 457200 h 533400"/>
              <a:gd name="connsiteX52" fmla="*/ 1838325 w 4191000"/>
              <a:gd name="connsiteY52" fmla="*/ 466725 h 533400"/>
              <a:gd name="connsiteX53" fmla="*/ 1743075 w 4191000"/>
              <a:gd name="connsiteY53" fmla="*/ 485775 h 533400"/>
              <a:gd name="connsiteX54" fmla="*/ 1619250 w 4191000"/>
              <a:gd name="connsiteY54" fmla="*/ 495300 h 533400"/>
              <a:gd name="connsiteX55" fmla="*/ 1533525 w 4191000"/>
              <a:gd name="connsiteY55" fmla="*/ 514350 h 533400"/>
              <a:gd name="connsiteX56" fmla="*/ 1104900 w 4191000"/>
              <a:gd name="connsiteY56" fmla="*/ 495300 h 533400"/>
              <a:gd name="connsiteX57" fmla="*/ 1057275 w 4191000"/>
              <a:gd name="connsiteY57" fmla="*/ 485775 h 533400"/>
              <a:gd name="connsiteX58" fmla="*/ 962025 w 4191000"/>
              <a:gd name="connsiteY58" fmla="*/ 457200 h 533400"/>
              <a:gd name="connsiteX59" fmla="*/ 847725 w 4191000"/>
              <a:gd name="connsiteY59" fmla="*/ 438150 h 533400"/>
              <a:gd name="connsiteX60" fmla="*/ 590550 w 4191000"/>
              <a:gd name="connsiteY60" fmla="*/ 457200 h 533400"/>
              <a:gd name="connsiteX61" fmla="*/ 561975 w 4191000"/>
              <a:gd name="connsiteY61" fmla="*/ 466725 h 533400"/>
              <a:gd name="connsiteX62" fmla="*/ 514350 w 4191000"/>
              <a:gd name="connsiteY62" fmla="*/ 476250 h 533400"/>
              <a:gd name="connsiteX63" fmla="*/ 457200 w 4191000"/>
              <a:gd name="connsiteY63" fmla="*/ 495300 h 533400"/>
              <a:gd name="connsiteX64" fmla="*/ 428625 w 4191000"/>
              <a:gd name="connsiteY64" fmla="*/ 504825 h 533400"/>
              <a:gd name="connsiteX65" fmla="*/ 390525 w 4191000"/>
              <a:gd name="connsiteY65" fmla="*/ 514350 h 533400"/>
              <a:gd name="connsiteX66" fmla="*/ 333375 w 4191000"/>
              <a:gd name="connsiteY66" fmla="*/ 533400 h 533400"/>
              <a:gd name="connsiteX67" fmla="*/ 142875 w 4191000"/>
              <a:gd name="connsiteY67" fmla="*/ 523875 h 533400"/>
              <a:gd name="connsiteX68" fmla="*/ 104775 w 4191000"/>
              <a:gd name="connsiteY68" fmla="*/ 514350 h 533400"/>
              <a:gd name="connsiteX69" fmla="*/ 85725 w 4191000"/>
              <a:gd name="connsiteY69" fmla="*/ 485775 h 533400"/>
              <a:gd name="connsiteX70" fmla="*/ 9525 w 4191000"/>
              <a:gd name="connsiteY70" fmla="*/ 400050 h 533400"/>
              <a:gd name="connsiteX71" fmla="*/ 0 w 4191000"/>
              <a:gd name="connsiteY71" fmla="*/ 371475 h 533400"/>
              <a:gd name="connsiteX72" fmla="*/ 9525 w 4191000"/>
              <a:gd name="connsiteY72" fmla="*/ 314325 h 533400"/>
              <a:gd name="connsiteX73" fmla="*/ 66675 w 4191000"/>
              <a:gd name="connsiteY73" fmla="*/ 276225 h 533400"/>
              <a:gd name="connsiteX74" fmla="*/ 95250 w 4191000"/>
              <a:gd name="connsiteY74" fmla="*/ 257175 h 533400"/>
              <a:gd name="connsiteX75" fmla="*/ 123825 w 4191000"/>
              <a:gd name="connsiteY75" fmla="*/ 247650 h 533400"/>
              <a:gd name="connsiteX76" fmla="*/ 180975 w 4191000"/>
              <a:gd name="connsiteY76" fmla="*/ 209550 h 533400"/>
              <a:gd name="connsiteX77" fmla="*/ 209550 w 4191000"/>
              <a:gd name="connsiteY77" fmla="*/ 180975 h 533400"/>
              <a:gd name="connsiteX78" fmla="*/ 238125 w 4191000"/>
              <a:gd name="connsiteY78" fmla="*/ 171450 h 533400"/>
              <a:gd name="connsiteX79" fmla="*/ 266700 w 4191000"/>
              <a:gd name="connsiteY79" fmla="*/ 142875 h 533400"/>
              <a:gd name="connsiteX80" fmla="*/ 276225 w 4191000"/>
              <a:gd name="connsiteY80" fmla="*/ 114300 h 533400"/>
              <a:gd name="connsiteX81" fmla="*/ 304800 w 4191000"/>
              <a:gd name="connsiteY81" fmla="*/ 85725 h 533400"/>
              <a:gd name="connsiteX82" fmla="*/ 371475 w 4191000"/>
              <a:gd name="connsiteY82" fmla="*/ 762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4191000" h="533400">
                <a:moveTo>
                  <a:pt x="228600" y="133350"/>
                </a:moveTo>
                <a:lnTo>
                  <a:pt x="228600" y="133350"/>
                </a:lnTo>
                <a:cubicBezTo>
                  <a:pt x="254000" y="120650"/>
                  <a:pt x="279869" y="108848"/>
                  <a:pt x="304800" y="95250"/>
                </a:cubicBezTo>
                <a:cubicBezTo>
                  <a:pt x="314850" y="89768"/>
                  <a:pt x="322617" y="80112"/>
                  <a:pt x="333375" y="76200"/>
                </a:cubicBezTo>
                <a:cubicBezTo>
                  <a:pt x="357980" y="67253"/>
                  <a:pt x="383750" y="61454"/>
                  <a:pt x="409575" y="57150"/>
                </a:cubicBezTo>
                <a:cubicBezTo>
                  <a:pt x="589783" y="27115"/>
                  <a:pt x="471308" y="42576"/>
                  <a:pt x="695325" y="28575"/>
                </a:cubicBezTo>
                <a:lnTo>
                  <a:pt x="828675" y="19050"/>
                </a:lnTo>
                <a:cubicBezTo>
                  <a:pt x="844711" y="16377"/>
                  <a:pt x="940244" y="0"/>
                  <a:pt x="952500" y="0"/>
                </a:cubicBezTo>
                <a:cubicBezTo>
                  <a:pt x="1031938" y="0"/>
                  <a:pt x="1111250" y="6350"/>
                  <a:pt x="1190625" y="9525"/>
                </a:cubicBezTo>
                <a:cubicBezTo>
                  <a:pt x="1294838" y="44263"/>
                  <a:pt x="1136988" y="-11139"/>
                  <a:pt x="1247775" y="38100"/>
                </a:cubicBezTo>
                <a:cubicBezTo>
                  <a:pt x="1266125" y="46255"/>
                  <a:pt x="1286054" y="50288"/>
                  <a:pt x="1304925" y="57150"/>
                </a:cubicBezTo>
                <a:cubicBezTo>
                  <a:pt x="1359186" y="76881"/>
                  <a:pt x="1370029" y="84939"/>
                  <a:pt x="1428750" y="114300"/>
                </a:cubicBezTo>
                <a:cubicBezTo>
                  <a:pt x="1441450" y="120650"/>
                  <a:pt x="1455036" y="125474"/>
                  <a:pt x="1466850" y="133350"/>
                </a:cubicBezTo>
                <a:cubicBezTo>
                  <a:pt x="1476375" y="139700"/>
                  <a:pt x="1485186" y="147280"/>
                  <a:pt x="1495425" y="152400"/>
                </a:cubicBezTo>
                <a:cubicBezTo>
                  <a:pt x="1504405" y="156890"/>
                  <a:pt x="1514475" y="158750"/>
                  <a:pt x="1524000" y="161925"/>
                </a:cubicBezTo>
                <a:cubicBezTo>
                  <a:pt x="1533525" y="171450"/>
                  <a:pt x="1541614" y="182670"/>
                  <a:pt x="1552575" y="190500"/>
                </a:cubicBezTo>
                <a:cubicBezTo>
                  <a:pt x="1564129" y="198753"/>
                  <a:pt x="1577492" y="204277"/>
                  <a:pt x="1590675" y="209550"/>
                </a:cubicBezTo>
                <a:cubicBezTo>
                  <a:pt x="1644583" y="231113"/>
                  <a:pt x="1648757" y="228755"/>
                  <a:pt x="1704975" y="238125"/>
                </a:cubicBezTo>
                <a:cubicBezTo>
                  <a:pt x="1828800" y="234950"/>
                  <a:pt x="1952782" y="235600"/>
                  <a:pt x="2076450" y="228600"/>
                </a:cubicBezTo>
                <a:cubicBezTo>
                  <a:pt x="2121280" y="226062"/>
                  <a:pt x="2209800" y="209550"/>
                  <a:pt x="2209800" y="209550"/>
                </a:cubicBezTo>
                <a:cubicBezTo>
                  <a:pt x="2228850" y="203200"/>
                  <a:pt x="2247259" y="194438"/>
                  <a:pt x="2266950" y="190500"/>
                </a:cubicBezTo>
                <a:cubicBezTo>
                  <a:pt x="2282825" y="187325"/>
                  <a:pt x="2298771" y="184487"/>
                  <a:pt x="2314575" y="180975"/>
                </a:cubicBezTo>
                <a:cubicBezTo>
                  <a:pt x="2327354" y="178135"/>
                  <a:pt x="2339838" y="174017"/>
                  <a:pt x="2352675" y="171450"/>
                </a:cubicBezTo>
                <a:cubicBezTo>
                  <a:pt x="2371613" y="167662"/>
                  <a:pt x="2390887" y="165713"/>
                  <a:pt x="2409825" y="161925"/>
                </a:cubicBezTo>
                <a:cubicBezTo>
                  <a:pt x="2422662" y="159358"/>
                  <a:pt x="2434966" y="154251"/>
                  <a:pt x="2447925" y="152400"/>
                </a:cubicBezTo>
                <a:cubicBezTo>
                  <a:pt x="2479513" y="147887"/>
                  <a:pt x="2511425" y="146050"/>
                  <a:pt x="2543175" y="142875"/>
                </a:cubicBezTo>
                <a:cubicBezTo>
                  <a:pt x="2555875" y="139700"/>
                  <a:pt x="2568688" y="136946"/>
                  <a:pt x="2581275" y="133350"/>
                </a:cubicBezTo>
                <a:cubicBezTo>
                  <a:pt x="2590929" y="130592"/>
                  <a:pt x="2599927" y="125352"/>
                  <a:pt x="2609850" y="123825"/>
                </a:cubicBezTo>
                <a:cubicBezTo>
                  <a:pt x="2689570" y="111560"/>
                  <a:pt x="2844662" y="107654"/>
                  <a:pt x="2905125" y="104775"/>
                </a:cubicBezTo>
                <a:cubicBezTo>
                  <a:pt x="2943225" y="98425"/>
                  <a:pt x="2980958" y="89222"/>
                  <a:pt x="3019425" y="85725"/>
                </a:cubicBezTo>
                <a:cubicBezTo>
                  <a:pt x="3146558" y="74167"/>
                  <a:pt x="3089483" y="81160"/>
                  <a:pt x="3190875" y="66675"/>
                </a:cubicBezTo>
                <a:cubicBezTo>
                  <a:pt x="3209925" y="60325"/>
                  <a:pt x="3228334" y="51563"/>
                  <a:pt x="3248025" y="47625"/>
                </a:cubicBezTo>
                <a:cubicBezTo>
                  <a:pt x="3305495" y="36131"/>
                  <a:pt x="3280291" y="43220"/>
                  <a:pt x="3324225" y="28575"/>
                </a:cubicBezTo>
                <a:cubicBezTo>
                  <a:pt x="3432175" y="31750"/>
                  <a:pt x="3540228" y="32424"/>
                  <a:pt x="3648075" y="38100"/>
                </a:cubicBezTo>
                <a:cubicBezTo>
                  <a:pt x="3670643" y="39288"/>
                  <a:pt x="3693139" y="51747"/>
                  <a:pt x="3714750" y="57150"/>
                </a:cubicBezTo>
                <a:cubicBezTo>
                  <a:pt x="3744947" y="64699"/>
                  <a:pt x="3771141" y="66422"/>
                  <a:pt x="3800475" y="76200"/>
                </a:cubicBezTo>
                <a:cubicBezTo>
                  <a:pt x="3816695" y="81607"/>
                  <a:pt x="3831723" y="90337"/>
                  <a:pt x="3848100" y="95250"/>
                </a:cubicBezTo>
                <a:cubicBezTo>
                  <a:pt x="3878474" y="104362"/>
                  <a:pt x="3934150" y="109164"/>
                  <a:pt x="3962400" y="114300"/>
                </a:cubicBezTo>
                <a:cubicBezTo>
                  <a:pt x="3994070" y="120058"/>
                  <a:pt x="4027827" y="132934"/>
                  <a:pt x="4057650" y="142875"/>
                </a:cubicBezTo>
                <a:cubicBezTo>
                  <a:pt x="4067175" y="146050"/>
                  <a:pt x="4077871" y="146831"/>
                  <a:pt x="4086225" y="152400"/>
                </a:cubicBezTo>
                <a:cubicBezTo>
                  <a:pt x="4106326" y="165801"/>
                  <a:pt x="4129865" y="178795"/>
                  <a:pt x="4143375" y="200025"/>
                </a:cubicBezTo>
                <a:cubicBezTo>
                  <a:pt x="4173188" y="246874"/>
                  <a:pt x="4177012" y="262836"/>
                  <a:pt x="4191000" y="304800"/>
                </a:cubicBezTo>
                <a:cubicBezTo>
                  <a:pt x="4184650" y="355600"/>
                  <a:pt x="4182497" y="407103"/>
                  <a:pt x="4171950" y="457200"/>
                </a:cubicBezTo>
                <a:cubicBezTo>
                  <a:pt x="4169592" y="468402"/>
                  <a:pt x="4162839" y="480095"/>
                  <a:pt x="4152900" y="485775"/>
                </a:cubicBezTo>
                <a:cubicBezTo>
                  <a:pt x="4138844" y="493807"/>
                  <a:pt x="4121079" y="491788"/>
                  <a:pt x="4105275" y="495300"/>
                </a:cubicBezTo>
                <a:cubicBezTo>
                  <a:pt x="4092496" y="498140"/>
                  <a:pt x="4079875" y="501650"/>
                  <a:pt x="4067175" y="504825"/>
                </a:cubicBezTo>
                <a:cubicBezTo>
                  <a:pt x="3984625" y="501650"/>
                  <a:pt x="3901985" y="500298"/>
                  <a:pt x="3819525" y="495300"/>
                </a:cubicBezTo>
                <a:cubicBezTo>
                  <a:pt x="3800265" y="494133"/>
                  <a:pt x="3717761" y="479927"/>
                  <a:pt x="3695700" y="476250"/>
                </a:cubicBezTo>
                <a:cubicBezTo>
                  <a:pt x="3631482" y="433438"/>
                  <a:pt x="3682873" y="460968"/>
                  <a:pt x="3543300" y="447675"/>
                </a:cubicBezTo>
                <a:cubicBezTo>
                  <a:pt x="3517818" y="445248"/>
                  <a:pt x="3492500" y="441325"/>
                  <a:pt x="3467100" y="438150"/>
                </a:cubicBezTo>
                <a:lnTo>
                  <a:pt x="2114550" y="447675"/>
                </a:lnTo>
                <a:cubicBezTo>
                  <a:pt x="2031945" y="448658"/>
                  <a:pt x="1949315" y="451516"/>
                  <a:pt x="1866900" y="457200"/>
                </a:cubicBezTo>
                <a:cubicBezTo>
                  <a:pt x="1856884" y="457891"/>
                  <a:pt x="1848108" y="464467"/>
                  <a:pt x="1838325" y="466725"/>
                </a:cubicBezTo>
                <a:cubicBezTo>
                  <a:pt x="1806775" y="474006"/>
                  <a:pt x="1775358" y="483292"/>
                  <a:pt x="1743075" y="485775"/>
                </a:cubicBezTo>
                <a:lnTo>
                  <a:pt x="1619250" y="495300"/>
                </a:lnTo>
                <a:cubicBezTo>
                  <a:pt x="1605280" y="498792"/>
                  <a:pt x="1544722" y="514574"/>
                  <a:pt x="1533525" y="514350"/>
                </a:cubicBezTo>
                <a:cubicBezTo>
                  <a:pt x="1390538" y="511490"/>
                  <a:pt x="1247775" y="501650"/>
                  <a:pt x="1104900" y="495300"/>
                </a:cubicBezTo>
                <a:cubicBezTo>
                  <a:pt x="1089025" y="492125"/>
                  <a:pt x="1072782" y="490427"/>
                  <a:pt x="1057275" y="485775"/>
                </a:cubicBezTo>
                <a:cubicBezTo>
                  <a:pt x="956850" y="455647"/>
                  <a:pt x="1062178" y="474874"/>
                  <a:pt x="962025" y="457200"/>
                </a:cubicBezTo>
                <a:lnTo>
                  <a:pt x="847725" y="438150"/>
                </a:lnTo>
                <a:cubicBezTo>
                  <a:pt x="782493" y="441583"/>
                  <a:pt x="666815" y="443334"/>
                  <a:pt x="590550" y="457200"/>
                </a:cubicBezTo>
                <a:cubicBezTo>
                  <a:pt x="580672" y="458996"/>
                  <a:pt x="571715" y="464290"/>
                  <a:pt x="561975" y="466725"/>
                </a:cubicBezTo>
                <a:cubicBezTo>
                  <a:pt x="546269" y="470652"/>
                  <a:pt x="529969" y="471990"/>
                  <a:pt x="514350" y="476250"/>
                </a:cubicBezTo>
                <a:cubicBezTo>
                  <a:pt x="494977" y="481534"/>
                  <a:pt x="476250" y="488950"/>
                  <a:pt x="457200" y="495300"/>
                </a:cubicBezTo>
                <a:cubicBezTo>
                  <a:pt x="447675" y="498475"/>
                  <a:pt x="438365" y="502390"/>
                  <a:pt x="428625" y="504825"/>
                </a:cubicBezTo>
                <a:cubicBezTo>
                  <a:pt x="415925" y="508000"/>
                  <a:pt x="403064" y="510588"/>
                  <a:pt x="390525" y="514350"/>
                </a:cubicBezTo>
                <a:cubicBezTo>
                  <a:pt x="371291" y="520120"/>
                  <a:pt x="333375" y="533400"/>
                  <a:pt x="333375" y="533400"/>
                </a:cubicBezTo>
                <a:cubicBezTo>
                  <a:pt x="269875" y="530225"/>
                  <a:pt x="206235" y="529155"/>
                  <a:pt x="142875" y="523875"/>
                </a:cubicBezTo>
                <a:cubicBezTo>
                  <a:pt x="129829" y="522788"/>
                  <a:pt x="115667" y="521612"/>
                  <a:pt x="104775" y="514350"/>
                </a:cubicBezTo>
                <a:cubicBezTo>
                  <a:pt x="95250" y="508000"/>
                  <a:pt x="93330" y="494331"/>
                  <a:pt x="85725" y="485775"/>
                </a:cubicBezTo>
                <a:cubicBezTo>
                  <a:pt x="56875" y="453318"/>
                  <a:pt x="28054" y="437109"/>
                  <a:pt x="9525" y="400050"/>
                </a:cubicBezTo>
                <a:cubicBezTo>
                  <a:pt x="5035" y="391070"/>
                  <a:pt x="3175" y="381000"/>
                  <a:pt x="0" y="371475"/>
                </a:cubicBezTo>
                <a:cubicBezTo>
                  <a:pt x="3175" y="352425"/>
                  <a:pt x="1681" y="331973"/>
                  <a:pt x="9525" y="314325"/>
                </a:cubicBezTo>
                <a:cubicBezTo>
                  <a:pt x="25002" y="279502"/>
                  <a:pt x="40375" y="289375"/>
                  <a:pt x="66675" y="276225"/>
                </a:cubicBezTo>
                <a:cubicBezTo>
                  <a:pt x="76914" y="271105"/>
                  <a:pt x="85011" y="262295"/>
                  <a:pt x="95250" y="257175"/>
                </a:cubicBezTo>
                <a:cubicBezTo>
                  <a:pt x="104230" y="252685"/>
                  <a:pt x="115048" y="252526"/>
                  <a:pt x="123825" y="247650"/>
                </a:cubicBezTo>
                <a:cubicBezTo>
                  <a:pt x="143839" y="236531"/>
                  <a:pt x="164786" y="225739"/>
                  <a:pt x="180975" y="209550"/>
                </a:cubicBezTo>
                <a:cubicBezTo>
                  <a:pt x="190500" y="200025"/>
                  <a:pt x="198342" y="188447"/>
                  <a:pt x="209550" y="180975"/>
                </a:cubicBezTo>
                <a:cubicBezTo>
                  <a:pt x="217904" y="175406"/>
                  <a:pt x="228600" y="174625"/>
                  <a:pt x="238125" y="171450"/>
                </a:cubicBezTo>
                <a:cubicBezTo>
                  <a:pt x="247650" y="161925"/>
                  <a:pt x="259228" y="154083"/>
                  <a:pt x="266700" y="142875"/>
                </a:cubicBezTo>
                <a:cubicBezTo>
                  <a:pt x="272269" y="134521"/>
                  <a:pt x="269953" y="122140"/>
                  <a:pt x="276225" y="114300"/>
                </a:cubicBezTo>
                <a:cubicBezTo>
                  <a:pt x="307442" y="75279"/>
                  <a:pt x="304800" y="111748"/>
                  <a:pt x="304800" y="85725"/>
                </a:cubicBezTo>
                <a:lnTo>
                  <a:pt x="371475" y="7620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71" name="Dikdörtgen 70"/>
          <p:cNvSpPr/>
          <p:nvPr/>
        </p:nvSpPr>
        <p:spPr>
          <a:xfrm>
            <a:off x="-36513" y="4941888"/>
            <a:ext cx="9180513" cy="200183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7381875" y="1998663"/>
            <a:ext cx="649288" cy="12144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5149850" y="2090738"/>
            <a:ext cx="752475" cy="11223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2062" name="Picture 48" descr="H:\GİFLER\animierte-schule-bilder-97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03688" y="2019300"/>
            <a:ext cx="755650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59" descr="H:\GİFLER\people_2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38488" y="2406650"/>
            <a:ext cx="95250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3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83400" y="3933825"/>
            <a:ext cx="2152650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42" descr="D:\gifs\man_at_desk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21613" y="2406650"/>
            <a:ext cx="99853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46" descr="D:\gifs\safari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43088" y="1773238"/>
            <a:ext cx="430212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50" descr="H:\GİFLER\classroom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797300" y="3984625"/>
            <a:ext cx="1782763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35" descr="D:\gifs\music88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49850" y="2311400"/>
            <a:ext cx="5524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Resim 5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-36513" y="-26988"/>
            <a:ext cx="9180513" cy="514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49" name="Düz Bağlayıcı 2048"/>
          <p:cNvCxnSpPr/>
          <p:nvPr/>
        </p:nvCxnSpPr>
        <p:spPr>
          <a:xfrm>
            <a:off x="3895725" y="1801813"/>
            <a:ext cx="1179513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Bağlayıcı 40"/>
          <p:cNvCxnSpPr/>
          <p:nvPr/>
        </p:nvCxnSpPr>
        <p:spPr>
          <a:xfrm flipH="1">
            <a:off x="3924300" y="1831975"/>
            <a:ext cx="0" cy="917575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14950" y="5084763"/>
            <a:ext cx="105727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Düz Bağlayıcı 44"/>
          <p:cNvCxnSpPr/>
          <p:nvPr/>
        </p:nvCxnSpPr>
        <p:spPr>
          <a:xfrm>
            <a:off x="3895725" y="2749550"/>
            <a:ext cx="1179513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45"/>
          <p:cNvCxnSpPr/>
          <p:nvPr/>
        </p:nvCxnSpPr>
        <p:spPr>
          <a:xfrm>
            <a:off x="5048250" y="1831975"/>
            <a:ext cx="0" cy="87630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kdörtgen 2057"/>
          <p:cNvSpPr/>
          <p:nvPr/>
        </p:nvSpPr>
        <p:spPr>
          <a:xfrm>
            <a:off x="6011863" y="3554413"/>
            <a:ext cx="2881312" cy="20002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cxnSp>
        <p:nvCxnSpPr>
          <p:cNvPr id="3" name="Düz Bağlayıcı 2059"/>
          <p:cNvCxnSpPr/>
          <p:nvPr/>
        </p:nvCxnSpPr>
        <p:spPr>
          <a:xfrm>
            <a:off x="6011863" y="3644900"/>
            <a:ext cx="0" cy="1490663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Düz Bağlayıcı 51"/>
          <p:cNvCxnSpPr/>
          <p:nvPr/>
        </p:nvCxnSpPr>
        <p:spPr>
          <a:xfrm flipH="1">
            <a:off x="8975725" y="3654425"/>
            <a:ext cx="31750" cy="148113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Düz Bağlayıcı 58"/>
          <p:cNvCxnSpPr/>
          <p:nvPr/>
        </p:nvCxnSpPr>
        <p:spPr>
          <a:xfrm>
            <a:off x="3667125" y="4856163"/>
            <a:ext cx="207645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Düz Bağlayıcı 60"/>
          <p:cNvCxnSpPr/>
          <p:nvPr/>
        </p:nvCxnSpPr>
        <p:spPr>
          <a:xfrm>
            <a:off x="5683250" y="3984625"/>
            <a:ext cx="30163" cy="87153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250825" y="4945063"/>
            <a:ext cx="576263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Çerçeve 18"/>
          <p:cNvSpPr/>
          <p:nvPr/>
        </p:nvSpPr>
        <p:spPr>
          <a:xfrm>
            <a:off x="323850" y="3860800"/>
            <a:ext cx="935038" cy="863600"/>
          </a:xfrm>
          <a:prstGeom prst="fram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cxnSp>
        <p:nvCxnSpPr>
          <p:cNvPr id="23" name="Düz Bağlayıcı 22"/>
          <p:cNvCxnSpPr/>
          <p:nvPr/>
        </p:nvCxnSpPr>
        <p:spPr>
          <a:xfrm>
            <a:off x="1258888" y="3933825"/>
            <a:ext cx="1317625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Yay 23"/>
          <p:cNvSpPr/>
          <p:nvPr/>
        </p:nvSpPr>
        <p:spPr>
          <a:xfrm rot="10800000">
            <a:off x="1282700" y="4346575"/>
            <a:ext cx="1122363" cy="360363"/>
          </a:xfrm>
          <a:prstGeom prst="arc">
            <a:avLst>
              <a:gd name="adj1" fmla="val 11341324"/>
              <a:gd name="adj2" fmla="val 20921167"/>
            </a:avLst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cxnSp>
        <p:nvCxnSpPr>
          <p:cNvPr id="27" name="Düz Bağlayıcı 26"/>
          <p:cNvCxnSpPr/>
          <p:nvPr/>
        </p:nvCxnSpPr>
        <p:spPr>
          <a:xfrm>
            <a:off x="2405063" y="4945063"/>
            <a:ext cx="43815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5" name="Picture 55" descr="H:\GİFLER\men_89.gif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27263" y="4124325"/>
            <a:ext cx="7937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Dik Üçgen 29"/>
          <p:cNvSpPr/>
          <p:nvPr/>
        </p:nvSpPr>
        <p:spPr>
          <a:xfrm rot="10800000" flipH="1">
            <a:off x="3935413" y="1831975"/>
            <a:ext cx="504825" cy="574675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02" name="Dik Üçgen 101"/>
          <p:cNvSpPr/>
          <p:nvPr/>
        </p:nvSpPr>
        <p:spPr>
          <a:xfrm rot="10800000">
            <a:off x="4549775" y="1831975"/>
            <a:ext cx="455613" cy="5715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2093" name="Resim 4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-2362200" y="5499100"/>
            <a:ext cx="22542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4" name="Resim 3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 rot="-1818962">
            <a:off x="6096000" y="4975225"/>
            <a:ext cx="1143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0" name="Picture 14" descr="D:\gifs\punk7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flipH="1">
            <a:off x="427038" y="4014788"/>
            <a:ext cx="73025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Resim 3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 rot="-211923">
            <a:off x="6256338" y="5043488"/>
            <a:ext cx="1143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8"/>
          <p:cNvPicPr>
            <a:picLocks noChangeAspect="1" noChangeArrowheads="1" noCrop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011863" y="5589588"/>
            <a:ext cx="534987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" name="Picture 49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811713" y="4537075"/>
            <a:ext cx="3025775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Yuvarlatılmış Dikdörtgen 4"/>
          <p:cNvSpPr/>
          <p:nvPr/>
        </p:nvSpPr>
        <p:spPr>
          <a:xfrm>
            <a:off x="233363" y="5356225"/>
            <a:ext cx="3832225" cy="1250950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It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was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9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o’clock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in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the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morning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.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Everybody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in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the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town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was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doing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their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own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work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. </a:t>
            </a:r>
          </a:p>
          <a:p>
            <a:pPr algn="ctr">
              <a:defRPr/>
            </a:pP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But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suddenly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…</a:t>
            </a:r>
          </a:p>
        </p:txBody>
      </p:sp>
      <p:sp>
        <p:nvSpPr>
          <p:cNvPr id="54" name="Yuvarlatılmış Dikdörtgen 53"/>
          <p:cNvSpPr/>
          <p:nvPr/>
        </p:nvSpPr>
        <p:spPr>
          <a:xfrm>
            <a:off x="458788" y="5467350"/>
            <a:ext cx="3832225" cy="777875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  <a:latin typeface="Comic Sans MS" pitchFamily="66" charset="0"/>
              </a:rPr>
              <a:t>…… a car </a:t>
            </a:r>
            <a:r>
              <a:rPr lang="tr-TR" b="1" dirty="0" err="1">
                <a:solidFill>
                  <a:schemeClr val="tx1"/>
                </a:solidFill>
                <a:latin typeface="Comic Sans MS" pitchFamily="66" charset="0"/>
              </a:rPr>
              <a:t>crashed</a:t>
            </a:r>
            <a:r>
              <a:rPr lang="tr-TR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Comic Sans MS" pitchFamily="66" charset="0"/>
              </a:rPr>
              <a:t>into</a:t>
            </a:r>
            <a:r>
              <a:rPr lang="tr-TR" b="1" dirty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tr-TR" b="1" dirty="0" err="1">
                <a:solidFill>
                  <a:schemeClr val="tx1"/>
                </a:solidFill>
                <a:latin typeface="Comic Sans MS" pitchFamily="66" charset="0"/>
              </a:rPr>
              <a:t>tree</a:t>
            </a:r>
            <a:r>
              <a:rPr lang="tr-TR" b="1" dirty="0">
                <a:solidFill>
                  <a:schemeClr val="tx1"/>
                </a:solidFill>
                <a:latin typeface="Comic Sans MS" pitchFamily="66" charset="0"/>
              </a:rPr>
              <a:t>! </a:t>
            </a:r>
          </a:p>
        </p:txBody>
      </p:sp>
      <p:sp>
        <p:nvSpPr>
          <p:cNvPr id="55" name="Yuvarlatılmış Dikdörtgen 54"/>
          <p:cNvSpPr/>
          <p:nvPr/>
        </p:nvSpPr>
        <p:spPr>
          <a:xfrm>
            <a:off x="230188" y="5519738"/>
            <a:ext cx="3832225" cy="914400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Everybody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shared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this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news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with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other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people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.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They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said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56" name="Yuvarlatılmış Dikdörtgen 55"/>
          <p:cNvSpPr/>
          <p:nvPr/>
        </p:nvSpPr>
        <p:spPr>
          <a:xfrm>
            <a:off x="219075" y="5584825"/>
            <a:ext cx="3832225" cy="779463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When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the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accident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happened</a:t>
            </a:r>
            <a:r>
              <a:rPr lang="tr-TR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…</a:t>
            </a:r>
          </a:p>
        </p:txBody>
      </p:sp>
      <p:sp>
        <p:nvSpPr>
          <p:cNvPr id="7" name="Köşeleri Yuvarlanmış Dikdörtgen Belirtme Çizgisi 6"/>
          <p:cNvSpPr/>
          <p:nvPr/>
        </p:nvSpPr>
        <p:spPr>
          <a:xfrm>
            <a:off x="3552825" y="1155700"/>
            <a:ext cx="1911350" cy="514350"/>
          </a:xfrm>
          <a:prstGeom prst="wedgeRoundRectCallout">
            <a:avLst>
              <a:gd name="adj1" fmla="val 10396"/>
              <a:gd name="adj2" fmla="val 12279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doing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homework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0" name="Köşeleri Yuvarlanmış Dikdörtgen Belirtme Çizgisi 59"/>
          <p:cNvSpPr/>
          <p:nvPr/>
        </p:nvSpPr>
        <p:spPr>
          <a:xfrm>
            <a:off x="198438" y="3135313"/>
            <a:ext cx="1846262" cy="790575"/>
          </a:xfrm>
          <a:prstGeom prst="wedgeRoundRectCallout">
            <a:avLst>
              <a:gd name="adj1" fmla="val 1939"/>
              <a:gd name="adj2" fmla="val 80068"/>
              <a:gd name="adj3" fmla="val 16667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FFFF0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FFFF00"/>
                </a:solidFill>
                <a:latin typeface="Comic Sans MS" pitchFamily="66" charset="0"/>
              </a:rPr>
              <a:t>playing</a:t>
            </a: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FFFF00"/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FFFF00"/>
                </a:solidFill>
                <a:latin typeface="Comic Sans MS" pitchFamily="66" charset="0"/>
              </a:rPr>
              <a:t>guitar</a:t>
            </a: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2" name="Köşeleri Yuvarlanmış Dikdörtgen Belirtme Çizgisi 61"/>
          <p:cNvSpPr/>
          <p:nvPr/>
        </p:nvSpPr>
        <p:spPr>
          <a:xfrm>
            <a:off x="6011863" y="1082675"/>
            <a:ext cx="2019300" cy="792163"/>
          </a:xfrm>
          <a:prstGeom prst="wedgeRoundRectCallout">
            <a:avLst>
              <a:gd name="adj1" fmla="val -21642"/>
              <a:gd name="adj2" fmla="val 91061"/>
              <a:gd name="adj3" fmla="val 16667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>
                <a:solidFill>
                  <a:schemeClr val="bg1"/>
                </a:solidFill>
                <a:latin typeface="Comic Sans MS" pitchFamily="66" charset="0"/>
              </a:rPr>
              <a:t>We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bg1"/>
                </a:solidFill>
                <a:latin typeface="Comic Sans MS" pitchFamily="66" charset="0"/>
              </a:rPr>
              <a:t>were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bg1"/>
                </a:solidFill>
                <a:latin typeface="Comic Sans MS" pitchFamily="66" charset="0"/>
              </a:rPr>
              <a:t>having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 a </a:t>
            </a:r>
            <a:r>
              <a:rPr lang="tr-TR" dirty="0" err="1">
                <a:solidFill>
                  <a:schemeClr val="bg1"/>
                </a:solidFill>
                <a:latin typeface="Comic Sans MS" pitchFamily="66" charset="0"/>
              </a:rPr>
              <a:t>great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bg1"/>
                </a:solidFill>
                <a:latin typeface="Comic Sans MS" pitchFamily="66" charset="0"/>
              </a:rPr>
              <a:t>party</a:t>
            </a:r>
            <a:r>
              <a:rPr lang="tr-TR" dirty="0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2101" name="Picture 2" descr="C:\Documents and Settings\Free User\My Documents\Downloads\roofer_hammer_shingles_hg_clr.gif"/>
          <p:cNvPicPr>
            <a:picLocks noChangeAspect="1" noChangeArrowheads="1" noCrop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 rot="957048">
            <a:off x="1836738" y="474663"/>
            <a:ext cx="121443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Yuvarlatılmış Dikdörtgen 67"/>
          <p:cNvSpPr/>
          <p:nvPr/>
        </p:nvSpPr>
        <p:spPr>
          <a:xfrm>
            <a:off x="2933700" y="3216275"/>
            <a:ext cx="2474913" cy="538163"/>
          </a:xfrm>
          <a:prstGeom prst="roundRect">
            <a:avLst/>
          </a:prstGeom>
          <a:solidFill>
            <a:srgbClr val="00B0F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solidFill>
                  <a:srgbClr val="FFFF00"/>
                </a:solidFill>
                <a:latin typeface="Jokerman" pitchFamily="82" charset="0"/>
              </a:rPr>
              <a:t>SCHOOL</a:t>
            </a:r>
            <a:endParaRPr lang="tr-TR" sz="2400" b="1" dirty="0">
              <a:solidFill>
                <a:srgbClr val="FFFF00"/>
              </a:solidFill>
              <a:latin typeface="Jokerman" pitchFamily="82" charset="0"/>
            </a:endParaRPr>
          </a:p>
        </p:txBody>
      </p:sp>
      <p:sp>
        <p:nvSpPr>
          <p:cNvPr id="63" name="Köşeleri Yuvarlanmış Dikdörtgen Belirtme Çizgisi 62"/>
          <p:cNvSpPr/>
          <p:nvPr/>
        </p:nvSpPr>
        <p:spPr>
          <a:xfrm>
            <a:off x="200025" y="981075"/>
            <a:ext cx="1846263" cy="792163"/>
          </a:xfrm>
          <a:prstGeom prst="wedgeRoundRectCallout">
            <a:avLst>
              <a:gd name="adj1" fmla="val 40455"/>
              <a:gd name="adj2" fmla="val 67242"/>
              <a:gd name="adj3" fmla="val 16667"/>
            </a:avLst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00206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002060"/>
                </a:solidFill>
                <a:latin typeface="Comic Sans MS" pitchFamily="66" charset="0"/>
              </a:rPr>
              <a:t>looking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002060"/>
                </a:solidFill>
                <a:latin typeface="Comic Sans MS" pitchFamily="66" charset="0"/>
              </a:rPr>
              <a:t>around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4" name="Köşeleri Yuvarlanmış Dikdörtgen Belirtme Çizgisi 63"/>
          <p:cNvSpPr/>
          <p:nvPr/>
        </p:nvSpPr>
        <p:spPr>
          <a:xfrm>
            <a:off x="5624513" y="3324225"/>
            <a:ext cx="1962150" cy="625475"/>
          </a:xfrm>
          <a:prstGeom prst="wedgeRoundRectCallout">
            <a:avLst>
              <a:gd name="adj1" fmla="val 31174"/>
              <a:gd name="adj2" fmla="val 93708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repairing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car.</a:t>
            </a:r>
          </a:p>
        </p:txBody>
      </p:sp>
      <p:sp>
        <p:nvSpPr>
          <p:cNvPr id="65" name="Köşeleri Yuvarlanmış Dikdörtgen Belirtme Çizgisi 64"/>
          <p:cNvSpPr/>
          <p:nvPr/>
        </p:nvSpPr>
        <p:spPr>
          <a:xfrm>
            <a:off x="931863" y="3084513"/>
            <a:ext cx="2865437" cy="939800"/>
          </a:xfrm>
          <a:prstGeom prst="wedgeRoundRectCallout">
            <a:avLst>
              <a:gd name="adj1" fmla="val -594"/>
              <a:gd name="adj2" fmla="val 8315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waiting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for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friend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and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reading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the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newspaper</a:t>
            </a:r>
            <a:r>
              <a:rPr lang="tr-TR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6" name="Köşeleri Yuvarlanmış Dikdörtgen Belirtme Çizgisi 65"/>
          <p:cNvSpPr/>
          <p:nvPr/>
        </p:nvSpPr>
        <p:spPr>
          <a:xfrm>
            <a:off x="7202488" y="1298575"/>
            <a:ext cx="1846262" cy="792163"/>
          </a:xfrm>
          <a:prstGeom prst="wedgeRoundRectCallout">
            <a:avLst>
              <a:gd name="adj1" fmla="val -1991"/>
              <a:gd name="adj2" fmla="val 92894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working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in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office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7" name="Köşeleri Yuvarlanmış Dikdörtgen Belirtme Çizgisi 66"/>
          <p:cNvSpPr/>
          <p:nvPr/>
        </p:nvSpPr>
        <p:spPr>
          <a:xfrm>
            <a:off x="71438" y="438150"/>
            <a:ext cx="1846262" cy="717550"/>
          </a:xfrm>
          <a:prstGeom prst="wedgeRoundRectCallout">
            <a:avLst>
              <a:gd name="adj1" fmla="val 72685"/>
              <a:gd name="adj2" fmla="val 20750"/>
              <a:gd name="adj3" fmla="val 16667"/>
            </a:avLst>
          </a:prstGeom>
          <a:solidFill>
            <a:schemeClr val="bg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00B05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00B050"/>
                </a:solidFill>
                <a:latin typeface="Comic Sans MS" pitchFamily="66" charset="0"/>
              </a:rPr>
              <a:t>mending</a:t>
            </a: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00B050"/>
                </a:solidFill>
                <a:latin typeface="Comic Sans MS" pitchFamily="66" charset="0"/>
              </a:rPr>
              <a:t>the</a:t>
            </a: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00B050"/>
                </a:solidFill>
                <a:latin typeface="Comic Sans MS" pitchFamily="66" charset="0"/>
              </a:rPr>
              <a:t>roof</a:t>
            </a: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9" name="Köşeleri Yuvarlanmış Dikdörtgen Belirtme Çizgisi 68"/>
          <p:cNvSpPr/>
          <p:nvPr/>
        </p:nvSpPr>
        <p:spPr>
          <a:xfrm>
            <a:off x="3138488" y="3644900"/>
            <a:ext cx="3074987" cy="404813"/>
          </a:xfrm>
          <a:prstGeom prst="wedgeRoundRectCallout">
            <a:avLst>
              <a:gd name="adj1" fmla="val 13268"/>
              <a:gd name="adj2" fmla="val 74484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>
                <a:solidFill>
                  <a:srgbClr val="92D050"/>
                </a:solidFill>
                <a:latin typeface="Comic Sans MS" pitchFamily="66" charset="0"/>
              </a:rPr>
              <a:t>We</a:t>
            </a:r>
            <a:r>
              <a:rPr lang="tr-TR" dirty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92D050"/>
                </a:solidFill>
                <a:latin typeface="Comic Sans MS" pitchFamily="66" charset="0"/>
              </a:rPr>
              <a:t>were</a:t>
            </a:r>
            <a:r>
              <a:rPr lang="tr-TR" dirty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92D050"/>
                </a:solidFill>
                <a:latin typeface="Comic Sans MS" pitchFamily="66" charset="0"/>
              </a:rPr>
              <a:t>learning</a:t>
            </a:r>
            <a:r>
              <a:rPr lang="tr-TR" dirty="0">
                <a:solidFill>
                  <a:srgbClr val="92D050"/>
                </a:solidFill>
                <a:latin typeface="Comic Sans MS" pitchFamily="66" charset="0"/>
              </a:rPr>
              <a:t> English.</a:t>
            </a:r>
          </a:p>
        </p:txBody>
      </p:sp>
      <p:sp>
        <p:nvSpPr>
          <p:cNvPr id="70" name="Köşeleri Yuvarlanmış Dikdörtgen Belirtme Çizgisi 69"/>
          <p:cNvSpPr/>
          <p:nvPr/>
        </p:nvSpPr>
        <p:spPr>
          <a:xfrm>
            <a:off x="4702175" y="1406525"/>
            <a:ext cx="1846263" cy="792163"/>
          </a:xfrm>
          <a:prstGeom prst="wedgeRoundRectCallout">
            <a:avLst>
              <a:gd name="adj1" fmla="val 1939"/>
              <a:gd name="adj2" fmla="val 8006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playing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my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omic Sans MS" pitchFamily="66" charset="0"/>
              </a:rPr>
              <a:t>flute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74" name="Köşeleri Yuvarlanmış Dikdörtgen Belirtme Çizgisi 73"/>
          <p:cNvSpPr/>
          <p:nvPr/>
        </p:nvSpPr>
        <p:spPr>
          <a:xfrm>
            <a:off x="1573213" y="1746250"/>
            <a:ext cx="1846262" cy="792163"/>
          </a:xfrm>
          <a:prstGeom prst="wedgeRoundRectCallout">
            <a:avLst>
              <a:gd name="adj1" fmla="val 40455"/>
              <a:gd name="adj2" fmla="val 67242"/>
              <a:gd name="adj3" fmla="val 16667"/>
            </a:avLst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I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was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making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a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phone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call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08 0.00579 C -0.05608 0.00857 -0.04688 0.01111 -0.03542 0.01111 C -0.02188 0.01111 -0.01719 0.00833 -0.01511 0.00671 L -0.01302 0.00463 C -0.01094 0.00301 -0.00573 0.0007 0.00955 0.0007 C 0.01927 0.0007 0.03055 0.00278 0.03055 0.00579 C 0.03055 0.00857 0.01927 0.01111 0.00955 0.01111 C -0.00573 0.01111 -0.01094 0.00833 -0.01302 0.00671 L -0.01511 0.00463 C -0.01719 0.00301 -0.02188 0.0007 -0.03542 0.0007 C -0.04688 0.0007 -0.05608 0.00278 -0.05608 0.00579 Z " pathEditMode="relative" rAng="0" ptsTypes="ffFffffFfff">
                                      <p:cBhvr>
                                        <p:cTn id="6" dur="5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0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533 -0.00693 C -0.82153 -0.00485 -0.79358 -0.00254 -0.7625 -0.00162 C -0.73819 0.00093 -0.71285 0.00208 -0.68889 0.0037 C -0.61753 -0.00323 -0.54375 0.0007 -0.47083 0.00208 C -0.42118 0.00763 -0.36319 0.00555 -0.31042 0.0074 C -0.28385 0.01226 -0.25017 0.01457 -0.22222 0.01642 C -0.16927 0.02636 -0.11337 0.02104 -0.06233 0.01388 C -0.04253 0.00648 0.02135 0.00694 0.04497 0.00625 C 0.07899 -0.00046 0.0974 -0.00162 0.13576 -0.003 C 0.14618 -0.00439 0.15573 -0.00555 0.16528 -0.00693 C 0.17014 -0.00878 0.17431 -0.01133 0.18004 -0.01202 C 0.18854 -0.01364 0.19792 -0.01387 0.20642 -0.01618 C 0.21771 -0.01896 0.22118 -0.02636 0.23177 -0.0289 C 0.24323 -0.03167 0.25365 -0.0326 0.26493 -0.03399 C 0.26997 -0.03468 0.27917 -0.03607 0.27917 -0.03584 C 0.34722 -0.03584 0.41615 -0.03607 0.48438 -0.03537 C 0.51771 -0.03468 0.55174 -0.02427 0.58403 -0.0215 C 0.60104 -0.01641 0.62101 -0.01549 0.6382 -0.01086 C 0.64236 -0.00971 0.65087 -0.00878 0.65417 -0.00809 C 0.65885 -0.00716 0.66875 -0.00555 0.66875 -0.00485 C 0.67934 -0.00115 0.6842 -0.00138 0.69514 0.00093 C 0.70816 0.0037 0.72274 0.00879 0.73472 0.01226 C 0.74445 0.0148 0.7507 0.0185 0.7592 0.02151 C 0.76198 0.02266 0.76701 0.02428 0.76701 0.02451 L 0.75382 0.01896 " pathEditMode="relative" rAng="0" ptsTypes="fffffffffffffffffffffffAA">
                                      <p:cBhvr>
                                        <p:cTn id="26" dur="1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" y="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remove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7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7" grpId="0" animBg="1"/>
      <p:bldP spid="7" grpId="1" animBg="1"/>
      <p:bldP spid="60" grpId="0" animBg="1"/>
      <p:bldP spid="60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9" grpId="0" animBg="1"/>
      <p:bldP spid="69" grpId="1" animBg="1"/>
      <p:bldP spid="70" grpId="0" animBg="1"/>
      <p:bldP spid="70" grpId="1" animBg="1"/>
      <p:bldP spid="74" grpId="0" animBg="1"/>
      <p:bldP spid="7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 taken from: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https://guorkhan.blogspot.com/2013/08/read-text-about-people-and-find-which.html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a2fc39bb7be98a913a75ddde877745f98595fdb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4162</TotalTime>
  <Words>129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Arial</vt:lpstr>
      <vt:lpstr>Comic Sans MS</vt:lpstr>
      <vt:lpstr>Jokerman</vt:lpstr>
      <vt:lpstr>Ofis Teması</vt:lpstr>
      <vt:lpstr>Slide 1</vt:lpstr>
      <vt:lpstr>Animation taken from: </vt:lpstr>
    </vt:vector>
  </TitlesOfParts>
  <Company>By NeC ® 2010 | Katilimsiz.Com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x</dc:creator>
  <cp:lastModifiedBy>EOP</cp:lastModifiedBy>
  <cp:revision>89</cp:revision>
  <dcterms:created xsi:type="dcterms:W3CDTF">2011-03-24T16:01:50Z</dcterms:created>
  <dcterms:modified xsi:type="dcterms:W3CDTF">2020-09-16T22:05:19Z</dcterms:modified>
</cp:coreProperties>
</file>