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14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04AE39-D835-4DD1-B1D3-71BA2069B6AC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D2FD30-3833-47C7-A2CD-AB4144EBF7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Sistemi za upravljanje bazama podataka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67544" y="392175"/>
            <a:ext cx="828092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sr-Latn-CS" sz="2400" b="0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  <a:cs typeface="Tahoma-Bold" charset="0"/>
              </a:rPr>
              <a:t>SUBP</a:t>
            </a:r>
            <a:r>
              <a:rPr kumimoji="0" lang="sr-Latn-CS" sz="2400" b="1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  <a:cs typeface="Tahoma-Bold" charset="0"/>
              </a:rPr>
              <a:t> </a:t>
            </a:r>
            <a:r>
              <a:rPr kumimoji="0" lang="sr-Latn-CS" sz="2400" b="0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- sistem za upravljanjebazom podataka</a:t>
            </a:r>
            <a:r>
              <a:rPr kumimoji="0" lang="sr-Latn-CS" sz="2400" b="0" i="1" u="sng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je</a:t>
            </a:r>
            <a:r>
              <a:rPr lang="sr-Latn-CS" sz="2400" dirty="0">
                <a:latin typeface="+mj-lt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softversko–hardverski paket koji omogućava da baza  bude lako dostupna svim korisnicima.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Softverski dio SUBP, koji neki proizvođači zovu rukovodilac bazom, služi kao veza (interfejs) između korisnika i baze podataka. On obezbjeđuje softverske alate potrebne za kreiranje, primjenu, pristupanje i ažuriranje baze podataka.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On</a:t>
            </a:r>
            <a:r>
              <a:rPr lang="sr-Latn-CS" sz="2400" dirty="0">
                <a:latin typeface="+mj-lt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takođe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upravlja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ulazno-izlaznim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operacijama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,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većim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sistemima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vodi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računa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tajnosti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problemima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istovremenih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korisnika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. 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Ukratko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dobro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projektovan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SUBP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će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obezbjediti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softver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koji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omogućava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korisniku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lako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komunicira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bazom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podataka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0466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400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sr-Latn-CS" sz="2400" dirty="0" smtClean="0">
                <a:latin typeface="+mj-lt"/>
              </a:rPr>
              <a:t>  </a:t>
            </a:r>
            <a:r>
              <a:rPr lang="en-US" sz="2400" dirty="0" smtClean="0">
                <a:latin typeface="+mj-lt"/>
              </a:rPr>
              <a:t>SUBP </a:t>
            </a:r>
            <a:r>
              <a:rPr lang="en-US" sz="2400" dirty="0" err="1">
                <a:latin typeface="+mj-lt"/>
              </a:rPr>
              <a:t>omogućava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nezavisnost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podataka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što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znači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</a:t>
            </a:r>
            <a:r>
              <a:rPr lang="en-US" sz="2400" dirty="0">
                <a:latin typeface="+mj-lt"/>
              </a:rPr>
              <a:t> se </a:t>
            </a:r>
            <a:r>
              <a:rPr lang="en-US" sz="2400" dirty="0" err="1">
                <a:latin typeface="+mj-lt"/>
              </a:rPr>
              <a:t>aplikativni</a:t>
            </a:r>
            <a:r>
              <a:rPr lang="en-US" sz="2400" dirty="0">
                <a:latin typeface="+mj-lt"/>
              </a:rPr>
              <a:t> program </a:t>
            </a:r>
            <a:r>
              <a:rPr lang="en-US" sz="2400" dirty="0" err="1">
                <a:latin typeface="+mj-lt"/>
              </a:rPr>
              <a:t>može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mijenjati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uticaja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memorisane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podatke</a:t>
            </a:r>
            <a:r>
              <a:rPr lang="en-US" sz="2400" dirty="0">
                <a:latin typeface="+mj-lt"/>
              </a:rPr>
              <a:t>. </a:t>
            </a:r>
            <a:endParaRPr lang="sr-Latn-CS" sz="2400" dirty="0" smtClean="0">
              <a:latin typeface="+mj-lt"/>
            </a:endParaRPr>
          </a:p>
          <a:p>
            <a:endParaRPr lang="sr-Latn-CS" sz="24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sr-Latn-CS" sz="2400" dirty="0" smtClean="0">
                <a:latin typeface="+mj-lt"/>
              </a:rPr>
              <a:t>  </a:t>
            </a:r>
            <a:r>
              <a:rPr lang="en-US" sz="2400" dirty="0" smtClean="0">
                <a:latin typeface="+mj-lt"/>
              </a:rPr>
              <a:t>Sa </a:t>
            </a:r>
            <a:r>
              <a:rPr lang="en-US" sz="2400" dirty="0" err="1">
                <a:latin typeface="+mj-lt"/>
              </a:rPr>
              <a:t>nezavisnošću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podataka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promjene</a:t>
            </a:r>
            <a:r>
              <a:rPr lang="en-US" sz="2400" dirty="0">
                <a:latin typeface="+mj-lt"/>
              </a:rPr>
              <a:t> se </a:t>
            </a:r>
            <a:r>
              <a:rPr lang="en-US" sz="2400" dirty="0" err="1">
                <a:latin typeface="+mj-lt"/>
              </a:rPr>
              <a:t>mogu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dešavati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nekim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podacima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uticaja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druge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Rječnik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podataka</a:t>
            </a:r>
            <a:r>
              <a:rPr lang="en-US" sz="2400" dirty="0">
                <a:latin typeface="+mj-lt"/>
              </a:rPr>
              <a:t> se </a:t>
            </a:r>
            <a:r>
              <a:rPr lang="en-US" sz="2400" dirty="0" err="1">
                <a:latin typeface="+mj-lt"/>
              </a:rPr>
              <a:t>ugrađuje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upravljanja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bazom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podataka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kroz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šemu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podšemu</a:t>
            </a:r>
            <a:r>
              <a:rPr lang="en-US" sz="2400" dirty="0">
                <a:latin typeface="+mj-lt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739440"/>
            <a:ext cx="820891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SUBP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može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biti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zasnovan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jednom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tri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specifična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modela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podataka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što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opredjeljuje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struktuiranje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dizajna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način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koji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mogu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reprezentovati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odnosi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između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entiteta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.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Ti modeli su: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relacioni model podataka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hijerarhijski model podataka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ahoma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lang="sr-Latn-CS" sz="2400" dirty="0">
              <a:latin typeface="+mj-lt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mrežni model podataka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996984"/>
            <a:ext cx="835292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sr-Latn-CS" sz="2400" b="1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</a:rPr>
              <a:t>DEF: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Sistem za upravljanje bazama podataka je </a:t>
            </a:r>
            <a:r>
              <a:rPr kumimoji="0" lang="sr-Latn-CS" sz="24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računarski program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(ili češće, skup programa) namenjena rukovođenju bazom podataka, tj velikim skupom podataka, i izvršavanju operacija na podacima, koje zahtevaju mnogobrojni korisnici. 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solidFill>
                <a:srgbClr val="000000"/>
              </a:solidFill>
              <a:latin typeface="+mj-lt"/>
              <a:ea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Tipične upotrebe ovih sistema uključuju računovodstvo ili sisteme za podršku mušterijama. U najpoznatije programe iz ove oblasti spadaju: Oracle, Microsoft Access, MySQL, SQLite, FileMaker isl...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258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Sistemi za upravljanje bazama podataka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za upravljanje bazama podataka</dc:title>
  <dc:creator>XP</dc:creator>
  <cp:lastModifiedBy>Dragica</cp:lastModifiedBy>
  <cp:revision>2</cp:revision>
  <dcterms:created xsi:type="dcterms:W3CDTF">2011-10-22T10:47:47Z</dcterms:created>
  <dcterms:modified xsi:type="dcterms:W3CDTF">2020-04-05T07:44:14Z</dcterms:modified>
</cp:coreProperties>
</file>