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403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4712" y="2467700"/>
            <a:ext cx="10638577" cy="403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2F2325"/>
                </a:solidFill>
                <a:latin typeface="Jingleberry Bold"/>
              </a:rPr>
              <a:t>ENGLISH CLASS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6014305" y="6719822"/>
            <a:ext cx="6259390" cy="1251878"/>
            <a:chOff x="0" y="0"/>
            <a:chExt cx="8345853" cy="166917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0" y="0"/>
              <a:ext cx="8345853" cy="1669171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321056" y="418872"/>
              <a:ext cx="7703741" cy="701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dirty="0">
                  <a:solidFill>
                    <a:srgbClr val="2F2325"/>
                  </a:solidFill>
                  <a:latin typeface="Bryndan Write Bold"/>
                </a:rPr>
                <a:t>With Teacher </a:t>
              </a:r>
              <a:r>
                <a:rPr lang="en-US" sz="3200" dirty="0" smtClean="0">
                  <a:solidFill>
                    <a:srgbClr val="2F2325"/>
                  </a:solidFill>
                  <a:latin typeface="Bryndan Write Bold"/>
                </a:rPr>
                <a:t>Ana </a:t>
              </a:r>
              <a:r>
                <a:rPr lang="en-US" sz="3200" dirty="0" err="1" smtClean="0">
                  <a:solidFill>
                    <a:srgbClr val="2F2325"/>
                  </a:solidFill>
                  <a:latin typeface="Bryndan Write Bold"/>
                </a:rPr>
                <a:t>Markovi</a:t>
              </a:r>
              <a:r>
                <a:rPr lang="sr-Latn-RS" sz="3200" dirty="0">
                  <a:solidFill>
                    <a:srgbClr val="2F2325"/>
                  </a:solidFill>
                  <a:latin typeface="Bryndan Write Bold"/>
                </a:rPr>
                <a:t>ć</a:t>
              </a:r>
              <a:endParaRPr lang="en-US" sz="3200" dirty="0">
                <a:solidFill>
                  <a:srgbClr val="2F2325"/>
                </a:solidFill>
                <a:latin typeface="Bryndan Write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0247" y="1518527"/>
            <a:ext cx="9278399" cy="10021178"/>
            <a:chOff x="0" y="0"/>
            <a:chExt cx="12371198" cy="1336157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367173" y="0"/>
              <a:ext cx="4959107" cy="786391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0" y="5803893"/>
              <a:ext cx="12371198" cy="7557677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16302" y="1749105"/>
            <a:ext cx="626962" cy="10626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870995" y="2280429"/>
            <a:ext cx="392423" cy="6651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-10800000">
            <a:off x="16831145" y="6344003"/>
            <a:ext cx="945381" cy="9075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224264" y="2945553"/>
            <a:ext cx="11327356" cy="358356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736811" y="3661997"/>
            <a:ext cx="9921261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 u="none">
                <a:solidFill>
                  <a:srgbClr val="2F2325"/>
                </a:solidFill>
                <a:latin typeface="Jingleberry"/>
              </a:rPr>
              <a:t>Welcome, students!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-3801814">
            <a:off x="14363700" y="-401560"/>
            <a:ext cx="1096881" cy="12980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768151" y="9691852"/>
            <a:ext cx="5668080" cy="119029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12297783" y="9258300"/>
            <a:ext cx="964135" cy="72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3824712" y="2330403"/>
            <a:ext cx="10638577" cy="594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9600" dirty="0">
                <a:latin typeface="Jingleberry Bold"/>
              </a:rPr>
              <a:t>LESSON </a:t>
            </a:r>
            <a:r>
              <a:rPr lang="en-US" sz="9600" dirty="0" smtClean="0">
                <a:latin typeface="Jingleberry Bold"/>
              </a:rPr>
              <a:t>FOR THE </a:t>
            </a:r>
            <a:r>
              <a:rPr lang="en-US" sz="9600" dirty="0">
                <a:latin typeface="Jingleberry Bold"/>
              </a:rPr>
              <a:t>DAY</a:t>
            </a:r>
          </a:p>
          <a:p>
            <a:pPr algn="ctr">
              <a:lnSpc>
                <a:spcPts val="15000"/>
              </a:lnSpc>
            </a:pPr>
            <a:r>
              <a:rPr lang="en-US" sz="15000" dirty="0">
                <a:solidFill>
                  <a:srgbClr val="FF0000"/>
                </a:solidFill>
                <a:latin typeface="Jingleberry Bold"/>
              </a:rPr>
              <a:t>REVISION</a:t>
            </a:r>
            <a:r>
              <a:rPr lang="en-US" sz="15000" dirty="0">
                <a:solidFill>
                  <a:srgbClr val="A4EBE1"/>
                </a:solidFill>
                <a:latin typeface="Jingleberry Bold"/>
              </a:rPr>
              <a:t> 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860678" y="200536"/>
            <a:ext cx="2214749" cy="76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 l="13197" t="25517" r="16329" b="22495"/>
          <a:stretch>
            <a:fillRect/>
          </a:stretch>
        </p:blipFill>
        <p:spPr>
          <a:xfrm>
            <a:off x="0" y="1839987"/>
            <a:ext cx="17068800" cy="707915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571500"/>
            <a:ext cx="16459200" cy="1616001"/>
            <a:chOff x="-720257" y="-3629921"/>
            <a:chExt cx="21945601" cy="8379297"/>
          </a:xfrm>
        </p:grpSpPr>
        <p:sp>
          <p:nvSpPr>
            <p:cNvPr id="7" name="TextBox 7"/>
            <p:cNvSpPr txBox="1"/>
            <p:nvPr/>
          </p:nvSpPr>
          <p:spPr>
            <a:xfrm>
              <a:off x="-720257" y="-3629921"/>
              <a:ext cx="21945601" cy="43670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7280"/>
                </a:lnSpc>
              </a:pPr>
              <a:r>
                <a:rPr lang="en-US" sz="4800" dirty="0" smtClean="0">
                  <a:solidFill>
                    <a:srgbClr val="F4969C"/>
                  </a:solidFill>
                  <a:latin typeface="Jingleberry Bold"/>
                </a:rPr>
                <a:t>MA</a:t>
              </a:r>
              <a:r>
                <a:rPr lang="sr-Latn-RS" sz="4800" dirty="0" smtClean="0">
                  <a:solidFill>
                    <a:srgbClr val="F4969C"/>
                  </a:solidFill>
                  <a:latin typeface="Jingleberry Bold"/>
                </a:rPr>
                <a:t>T</a:t>
              </a:r>
              <a:r>
                <a:rPr lang="en-US" sz="4800" dirty="0" smtClean="0">
                  <a:solidFill>
                    <a:srgbClr val="F4969C"/>
                  </a:solidFill>
                  <a:latin typeface="Jingleberry Bold"/>
                </a:rPr>
                <a:t>CH </a:t>
              </a:r>
              <a:r>
                <a:rPr lang="en-US" sz="4800" dirty="0">
                  <a:solidFill>
                    <a:srgbClr val="F4969C"/>
                  </a:solidFill>
                  <a:latin typeface="Jingleberry Bold"/>
                </a:rPr>
                <a:t>VERBS TO COMPLETE THE SENTENCES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257129"/>
              <a:ext cx="9064642" cy="492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940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14415" t="20223" r="16039" b="20001"/>
          <a:stretch>
            <a:fillRect/>
          </a:stretch>
        </p:blipFill>
        <p:spPr>
          <a:xfrm>
            <a:off x="1700891" y="1604386"/>
            <a:ext cx="14731525" cy="742531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700891" y="438495"/>
            <a:ext cx="14576833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20"/>
              </a:lnSpc>
            </a:pPr>
            <a:r>
              <a:rPr lang="en-US" sz="7200">
                <a:solidFill>
                  <a:srgbClr val="2F2325"/>
                </a:solidFill>
                <a:latin typeface="Jingleberry"/>
              </a:rPr>
              <a:t>Complete the text with 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9370833"/>
            <a:ext cx="5668080" cy="119029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36861" y="9135683"/>
            <a:ext cx="1181119" cy="470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/>
          <a:srcRect l="13603" t="26055" r="13400" b="19412"/>
          <a:stretch>
            <a:fillRect/>
          </a:stretch>
        </p:blipFill>
        <p:spPr>
          <a:xfrm>
            <a:off x="2057400" y="2476500"/>
            <a:ext cx="14567830" cy="611856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019300" y="1019175"/>
            <a:ext cx="157734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620"/>
              </a:lnSpc>
            </a:pPr>
            <a:r>
              <a:rPr lang="en-US" sz="4200" dirty="0">
                <a:solidFill>
                  <a:srgbClr val="F4969C"/>
                </a:solidFill>
                <a:latin typeface="Jingleberry"/>
              </a:rPr>
              <a:t>Complete the sentences with correct form of the  verbs in brackets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 l="13400" t="24806" r="14618" b="15889"/>
          <a:stretch>
            <a:fillRect/>
          </a:stretch>
        </p:blipFill>
        <p:spPr>
          <a:xfrm>
            <a:off x="1066800" y="2542934"/>
            <a:ext cx="15951564" cy="73888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55584" y="1028700"/>
            <a:ext cx="14576833" cy="1519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60"/>
              </a:lnSpc>
            </a:pPr>
            <a:r>
              <a:rPr lang="en-US" sz="4400" dirty="0">
                <a:solidFill>
                  <a:srgbClr val="2F2325"/>
                </a:solidFill>
                <a:latin typeface="Jingleberry"/>
              </a:rPr>
              <a:t>Complete the second sentence so that it has a similar meaning to the first, using the word in capitals.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-979588">
            <a:off x="14685332" y="3000450"/>
            <a:ext cx="2458091" cy="26011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230811" y="6944867"/>
            <a:ext cx="6028489" cy="23134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534861" y="9258300"/>
            <a:ext cx="834426" cy="14142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824187" y="-730124"/>
            <a:ext cx="3127887" cy="4625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 l="24973" t="32515" r="24452" b="28416"/>
          <a:stretch>
            <a:fillRect/>
          </a:stretch>
        </p:blipFill>
        <p:spPr>
          <a:xfrm>
            <a:off x="1028700" y="3895217"/>
            <a:ext cx="9461871" cy="410944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922404"/>
            <a:ext cx="7228220" cy="157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440"/>
              </a:lnSpc>
            </a:pPr>
            <a:r>
              <a:rPr lang="en-US" sz="10399">
                <a:solidFill>
                  <a:srgbClr val="FFF8F3"/>
                </a:solidFill>
                <a:latin typeface="Jingleberry"/>
              </a:rPr>
              <a:t>Writing task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7386" y="1028700"/>
            <a:ext cx="13993227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40"/>
              </a:lnSpc>
            </a:pPr>
            <a:r>
              <a:rPr lang="en-US" sz="10400" dirty="0">
                <a:solidFill>
                  <a:srgbClr val="F4969C"/>
                </a:solidFill>
                <a:latin typeface="Jingleberry"/>
              </a:rPr>
              <a:t>Thank </a:t>
            </a:r>
            <a:r>
              <a:rPr lang="en-US" sz="10400" dirty="0" smtClean="0">
                <a:solidFill>
                  <a:srgbClr val="F4969C"/>
                </a:solidFill>
                <a:latin typeface="Jingleberry"/>
              </a:rPr>
              <a:t>Y</a:t>
            </a:r>
            <a:r>
              <a:rPr lang="sr-Latn-RS" sz="10400" dirty="0" smtClean="0">
                <a:solidFill>
                  <a:srgbClr val="F4969C"/>
                </a:solidFill>
                <a:latin typeface="Jingleberry"/>
              </a:rPr>
              <a:t>o</a:t>
            </a:r>
            <a:r>
              <a:rPr lang="en-US" sz="10400" dirty="0" smtClean="0">
                <a:solidFill>
                  <a:srgbClr val="F4969C"/>
                </a:solidFill>
                <a:latin typeface="Jingleberry"/>
              </a:rPr>
              <a:t>u</a:t>
            </a:r>
            <a:r>
              <a:rPr lang="sr-Latn-RS" sz="10400" smtClean="0">
                <a:solidFill>
                  <a:srgbClr val="F4969C"/>
                </a:solidFill>
                <a:latin typeface="Jingleberry"/>
              </a:rPr>
              <a:t> for Attention</a:t>
            </a:r>
            <a:endParaRPr lang="en-US" sz="10400" dirty="0">
              <a:solidFill>
                <a:srgbClr val="F4969C"/>
              </a:solidFill>
              <a:latin typeface="Jingleberry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3086100"/>
            <a:ext cx="6374106" cy="56555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77200" y="3771900"/>
            <a:ext cx="3098714" cy="3457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</Words>
  <Application>Microsoft Office PowerPoint</Application>
  <PresentationFormat>Custom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Jingleberry Bold</vt:lpstr>
      <vt:lpstr>Calibri</vt:lpstr>
      <vt:lpstr>Bryndan Write Bold</vt:lpstr>
      <vt:lpstr>Jingleberry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Brown Hand Drawn English Class Education Presentation</dc:title>
  <dc:creator>Ana Markovic</dc:creator>
  <cp:lastModifiedBy>victor penafiel</cp:lastModifiedBy>
  <cp:revision>5</cp:revision>
  <dcterms:created xsi:type="dcterms:W3CDTF">2006-08-16T00:00:00Z</dcterms:created>
  <dcterms:modified xsi:type="dcterms:W3CDTF">2020-09-26T11:28:21Z</dcterms:modified>
  <dc:identifier>DAEIJXyKFbE</dc:identifier>
</cp:coreProperties>
</file>