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37D5DD-BA46-4C7F-82B1-8EBF6587D9D7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7522924-BE76-4DDB-A6EB-92B1FF7194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Humani</a:t>
            </a:r>
            <a:r>
              <a:rPr lang="sr-Latn-CS" dirty="0" smtClean="0"/>
              <a:t>z</a:t>
            </a:r>
            <a:r>
              <a:rPr lang="en-US" dirty="0" smtClean="0"/>
              <a:t>am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renesansa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34200" y="152400"/>
            <a:ext cx="1996752" cy="1905000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3600" y="2514600"/>
            <a:ext cx="3033463" cy="40385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6600" y="3581400"/>
            <a:ext cx="2209800" cy="29417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7637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Pojam i pojava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Kulturni i društveni pokret koji se javlja u XIV vijeku i traje do kraja XV i početka XVI vijeka</a:t>
            </a:r>
          </a:p>
          <a:p>
            <a:endParaRPr lang="sr-Latn-CS" dirty="0"/>
          </a:p>
          <a:p>
            <a:r>
              <a:rPr lang="sr-Latn-CS" dirty="0" smtClean="0"/>
              <a:t>Prvo se javlja u Italiji, a zatim i u ostalim evropskim zemljama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29253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Faktori nastanka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Nezadovoljstvo srednjim vijekom zbog dominacije crkve i nametanja njenih pravila, zemaljski život bio je podređen zagrobnom životu</a:t>
            </a:r>
          </a:p>
          <a:p>
            <a:endParaRPr lang="sr-Latn-CS" dirty="0"/>
          </a:p>
          <a:p>
            <a:r>
              <a:rPr lang="sr-Latn-CS" dirty="0" smtClean="0"/>
              <a:t>U Italiji se razvijaju slobodni gradovi: Milano, Đenova, Firenca, Rim, Venecija... Pojavljuje se građanska klasa koja se oslobađa stega feudalizma, pojačava se komunikacija sa drugim gradovima i narodima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94161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nastanka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Nauka i tehnika počinju da se razvijaju, mnoge nauke dolaze do značajnih otkrića</a:t>
            </a:r>
          </a:p>
          <a:p>
            <a:endParaRPr lang="sr-Latn-CS" dirty="0"/>
          </a:p>
          <a:p>
            <a:r>
              <a:rPr lang="sr-Latn-CS" dirty="0" smtClean="0"/>
              <a:t>Pronađeni su: barut, štampa, teleskop</a:t>
            </a:r>
            <a:r>
              <a:rPr lang="en-US" dirty="0" smtClean="0"/>
              <a:t>…</a:t>
            </a:r>
            <a:endParaRPr lang="sr-Latn-CS" dirty="0" smtClean="0"/>
          </a:p>
          <a:p>
            <a:endParaRPr lang="sr-Latn-CS" dirty="0"/>
          </a:p>
          <a:p>
            <a:r>
              <a:rPr lang="sr-Latn-CS" dirty="0" smtClean="0"/>
              <a:t>Jača uticaj antičke kulture i umjetnosti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41093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nastanka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Geografska otkrića Indije i Amerike dovode do sukoba sa crkvom i njenim stavovima</a:t>
            </a:r>
          </a:p>
          <a:p>
            <a:endParaRPr lang="sr-Latn-CS" dirty="0"/>
          </a:p>
          <a:p>
            <a:r>
              <a:rPr lang="sr-Latn-CS" dirty="0" smtClean="0"/>
              <a:t>Progon naučnika kao što su bili Kopernik, Galileo Galilej, Đordano Bruno...</a:t>
            </a:r>
          </a:p>
          <a:p>
            <a:endParaRPr lang="sr-Latn-CS" dirty="0"/>
          </a:p>
          <a:p>
            <a:r>
              <a:rPr lang="sr-Latn-CS" dirty="0" smtClean="0"/>
              <a:t>Ljudska misao je, ipak, nezaustavljiva pred crkvom i inkvizicijom, ljudi izučavaju prošlost, uče latinski, proučavaju antičku umjetnot i filo</a:t>
            </a:r>
            <a:r>
              <a:rPr lang="en-US" dirty="0" smtClean="0"/>
              <a:t>s</a:t>
            </a:r>
            <a:r>
              <a:rPr lang="sr-Latn-CS" dirty="0" smtClean="0"/>
              <a:t>ofiju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47844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Čitaju se Homer, Vergilije, Ovidije, Horacije, Sofokle, Plaut, z</a:t>
            </a:r>
            <a:r>
              <a:rPr lang="en-US" dirty="0" smtClean="0"/>
              <a:t>a</a:t>
            </a:r>
            <a:r>
              <a:rPr lang="sr-Latn-CS" dirty="0" smtClean="0"/>
              <a:t>tim filosofi: Platon, Aristotel, Ciceron, Seneka</a:t>
            </a:r>
          </a:p>
          <a:p>
            <a:r>
              <a:rPr lang="sr-Latn-CS" dirty="0" smtClean="0"/>
              <a:t>Srednjovjekovni čovjek dolazi do spoznaje da su u središtu stvaranja antičkih umjetnika i mislilaca ČOVJEK i njegova sreća na zemlji, a ne bog i zagrobni život</a:t>
            </a:r>
          </a:p>
          <a:p>
            <a:endParaRPr lang="sr-Latn-CS" dirty="0"/>
          </a:p>
          <a:p>
            <a:r>
              <a:rPr lang="en-US" dirty="0" smtClean="0"/>
              <a:t>U </a:t>
            </a:r>
            <a:r>
              <a:rPr lang="sr-Latn-CS" dirty="0" smtClean="0"/>
              <a:t>antici počinju da nalaze svoje uzore i ideale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29362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Humanizam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Zaokret od srednjeg vijeka ka svemu što je antičko naziva se humanizmom</a:t>
            </a:r>
          </a:p>
          <a:p>
            <a:endParaRPr lang="sr-Latn-CS" dirty="0"/>
          </a:p>
          <a:p>
            <a:r>
              <a:rPr lang="sr-Latn-CS" dirty="0" smtClean="0"/>
              <a:t>Humanus – čovječan, ljudski</a:t>
            </a:r>
          </a:p>
          <a:p>
            <a:endParaRPr lang="sr-Latn-CS" dirty="0"/>
          </a:p>
          <a:p>
            <a:r>
              <a:rPr lang="sr-Latn-CS" dirty="0" smtClean="0"/>
              <a:t>Humanisti – oni koji su učili latinski i grčki, izučavali antički život, umjetnost i filosofiju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39537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Renesansa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Vremenom, građanka klasa počinje da se oslobađa ne samo srednjovjekovnih dogmi, već i antičkog uticaja</a:t>
            </a:r>
          </a:p>
          <a:p>
            <a:endParaRPr lang="sr-Latn-CS" dirty="0"/>
          </a:p>
          <a:p>
            <a:r>
              <a:rPr lang="sr-Latn-CS" dirty="0" smtClean="0"/>
              <a:t>Javlja se novi zahtjev, da se teme i uzori nalaze u običnom životu i čovjeku, da u umjetnost bude preneseno savremeno i da se, umjesto na latinskom, stvara na narodnom jeziku</a:t>
            </a:r>
          </a:p>
          <a:p>
            <a:endParaRPr lang="sr-Latn-CS" dirty="0"/>
          </a:p>
          <a:p>
            <a:r>
              <a:rPr lang="sr-Latn-CS" dirty="0" smtClean="0"/>
              <a:t>Dolazi do preokreta ili preporoda koji se obilježava kao </a:t>
            </a:r>
            <a:r>
              <a:rPr lang="sr-Latn-C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renesansa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3962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„Zlatno doba“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Kvalitativna odrednica u razvoju ljudske civilizacije</a:t>
            </a:r>
          </a:p>
          <a:p>
            <a:endParaRPr lang="sr-Latn-CS" dirty="0"/>
          </a:p>
          <a:p>
            <a:r>
              <a:rPr lang="sr-Latn-CS" dirty="0" smtClean="0"/>
              <a:t>Leonardo da Vinči – slikar, vajar, pjesnik, konstruktor, matematičar, fizičar, pronalazač</a:t>
            </a:r>
          </a:p>
          <a:p>
            <a:endParaRPr lang="sr-Latn-CS" dirty="0"/>
          </a:p>
          <a:p>
            <a:r>
              <a:rPr lang="sr-Latn-CS" dirty="0" smtClean="0"/>
              <a:t>Frančesko Petrarka, Dante Aligijeri, Đovani Bokačo...</a:t>
            </a:r>
          </a:p>
          <a:p>
            <a:r>
              <a:rPr lang="sr-Latn-CS" dirty="0" smtClean="0"/>
              <a:t>Mikelanđelo Buonaroti, </a:t>
            </a:r>
            <a:r>
              <a:rPr lang="en-US" dirty="0" smtClean="0"/>
              <a:t>R</a:t>
            </a:r>
            <a:r>
              <a:rPr lang="sr-Latn-CS" dirty="0" smtClean="0"/>
              <a:t>afael, Ticijan, Botičeli...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85564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</TotalTime>
  <Words>387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Humanizam i renesansa</vt:lpstr>
      <vt:lpstr>Pojam i pojava</vt:lpstr>
      <vt:lpstr>Faktori nastanka</vt:lpstr>
      <vt:lpstr>Faktori nastanka</vt:lpstr>
      <vt:lpstr>Faktori nastanka</vt:lpstr>
      <vt:lpstr>Slide 6</vt:lpstr>
      <vt:lpstr>Humanizam </vt:lpstr>
      <vt:lpstr>Renesansa </vt:lpstr>
      <vt:lpstr>„Zlatno doba“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Humanizam i renesansa</dc:title>
  <dc:creator>AKTIV</dc:creator>
  <cp:lastModifiedBy>sadmin</cp:lastModifiedBy>
  <cp:revision>7</cp:revision>
  <dcterms:created xsi:type="dcterms:W3CDTF">2013-03-21T09:45:30Z</dcterms:created>
  <dcterms:modified xsi:type="dcterms:W3CDTF">2021-05-29T12:18:21Z</dcterms:modified>
</cp:coreProperties>
</file>