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0CFC959-39C6-41B9-9E71-11CB2A7CB97C}" type="datetimeFigureOut">
              <a:rPr lang="en-US" smtClean="0"/>
              <a:pPr/>
              <a:t>11/2/2020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770290C-68C7-4BD2-92D2-79DAE6EE97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CFC959-39C6-41B9-9E71-11CB2A7CB97C}" type="datetimeFigureOut">
              <a:rPr lang="en-US" smtClean="0"/>
              <a:pPr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70290C-68C7-4BD2-92D2-79DAE6EE97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40CFC959-39C6-41B9-9E71-11CB2A7CB97C}" type="datetimeFigureOut">
              <a:rPr lang="en-US" smtClean="0"/>
              <a:pPr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770290C-68C7-4BD2-92D2-79DAE6EE97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CFC959-39C6-41B9-9E71-11CB2A7CB97C}" type="datetimeFigureOut">
              <a:rPr lang="en-US" smtClean="0"/>
              <a:pPr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70290C-68C7-4BD2-92D2-79DAE6EE97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0CFC959-39C6-41B9-9E71-11CB2A7CB97C}" type="datetimeFigureOut">
              <a:rPr lang="en-US" smtClean="0"/>
              <a:pPr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6770290C-68C7-4BD2-92D2-79DAE6EE97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CFC959-39C6-41B9-9E71-11CB2A7CB97C}" type="datetimeFigureOut">
              <a:rPr lang="en-US" smtClean="0"/>
              <a:pPr/>
              <a:t>11/2/2020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70290C-68C7-4BD2-92D2-79DAE6EE97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CFC959-39C6-41B9-9E71-11CB2A7CB97C}" type="datetimeFigureOut">
              <a:rPr lang="en-US" smtClean="0"/>
              <a:pPr/>
              <a:t>11/2/2020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70290C-68C7-4BD2-92D2-79DAE6EE97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CFC959-39C6-41B9-9E71-11CB2A7CB97C}" type="datetimeFigureOut">
              <a:rPr lang="en-US" smtClean="0"/>
              <a:pPr/>
              <a:t>11/2/2020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70290C-68C7-4BD2-92D2-79DAE6EE97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0CFC959-39C6-41B9-9E71-11CB2A7CB97C}" type="datetimeFigureOut">
              <a:rPr lang="en-US" smtClean="0"/>
              <a:pPr/>
              <a:t>11/2/2020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70290C-68C7-4BD2-92D2-79DAE6EE97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CFC959-39C6-41B9-9E71-11CB2A7CB97C}" type="datetimeFigureOut">
              <a:rPr lang="en-US" smtClean="0"/>
              <a:pPr/>
              <a:t>11/2/2020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70290C-68C7-4BD2-92D2-79DAE6EE97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CFC959-39C6-41B9-9E71-11CB2A7CB97C}" type="datetimeFigureOut">
              <a:rPr lang="en-US" smtClean="0"/>
              <a:pPr/>
              <a:t>11/2/2020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70290C-68C7-4BD2-92D2-79DAE6EE97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40CFC959-39C6-41B9-9E71-11CB2A7CB97C}" type="datetimeFigureOut">
              <a:rPr lang="en-US" smtClean="0"/>
              <a:pPr/>
              <a:t>11/2/2020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770290C-68C7-4BD2-92D2-79DAE6EE977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Teen science Vocabulary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1.4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8143900" cy="6858000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Well-built – </a:t>
            </a:r>
            <a:r>
              <a:rPr lang="en-US" sz="2400" dirty="0" err="1" smtClean="0"/>
              <a:t>dobro</a:t>
            </a:r>
            <a:r>
              <a:rPr lang="en-US" sz="2400" dirty="0" smtClean="0"/>
              <a:t> </a:t>
            </a:r>
            <a:r>
              <a:rPr lang="en-US" sz="2400" dirty="0" err="1" smtClean="0"/>
              <a:t>gra</a:t>
            </a:r>
            <a:r>
              <a:rPr lang="sr-Latn-ME" sz="2400" smtClean="0"/>
              <a:t>đen, jake građe</a:t>
            </a:r>
            <a:endParaRPr lang="sr-Latn-ME" sz="2400" dirty="0" smtClean="0"/>
          </a:p>
          <a:p>
            <a:r>
              <a:rPr lang="en-US" sz="2400" dirty="0" smtClean="0"/>
              <a:t>T</a:t>
            </a:r>
            <a:r>
              <a:rPr lang="sr-Latn-ME" sz="2400" dirty="0" smtClean="0"/>
              <a:t>o take after – ličiti na</a:t>
            </a:r>
          </a:p>
          <a:p>
            <a:r>
              <a:rPr lang="en-US" sz="2400" dirty="0" smtClean="0"/>
              <a:t>R</a:t>
            </a:r>
            <a:r>
              <a:rPr lang="sr-Latn-ME" sz="2400" dirty="0" smtClean="0"/>
              <a:t>esemble – naličiti, biti sličan</a:t>
            </a:r>
          </a:p>
          <a:p>
            <a:r>
              <a:rPr lang="en-US" sz="2400" dirty="0" smtClean="0"/>
              <a:t>A</a:t>
            </a:r>
            <a:r>
              <a:rPr lang="sr-Latn-ME" sz="2400" dirty="0" smtClean="0"/>
              <a:t>ncestor – predak</a:t>
            </a:r>
          </a:p>
          <a:p>
            <a:r>
              <a:rPr lang="en-US" sz="2400" dirty="0" smtClean="0"/>
              <a:t>G</a:t>
            </a:r>
            <a:r>
              <a:rPr lang="sr-Latn-ME" sz="2400" dirty="0" smtClean="0"/>
              <a:t>reat-great-grandad – čukundeda</a:t>
            </a:r>
          </a:p>
          <a:p>
            <a:r>
              <a:rPr lang="en-US" sz="2400" dirty="0" smtClean="0"/>
              <a:t>U</a:t>
            </a:r>
            <a:r>
              <a:rPr lang="sr-Latn-ME" sz="2400" dirty="0" smtClean="0"/>
              <a:t>nique – jedinstven</a:t>
            </a:r>
          </a:p>
          <a:p>
            <a:r>
              <a:rPr lang="en-US" sz="2400" dirty="0" smtClean="0"/>
              <a:t>F</a:t>
            </a:r>
            <a:r>
              <a:rPr lang="sr-Latn-ME" sz="2400" dirty="0" smtClean="0"/>
              <a:t>eatures – odlike</a:t>
            </a:r>
          </a:p>
          <a:p>
            <a:r>
              <a:rPr lang="en-US" sz="2400" dirty="0" smtClean="0"/>
              <a:t>T</a:t>
            </a:r>
            <a:r>
              <a:rPr lang="sr-Latn-ME" sz="2400" dirty="0" smtClean="0"/>
              <a:t>o inherit – naslijediti</a:t>
            </a:r>
          </a:p>
          <a:p>
            <a:r>
              <a:rPr lang="en-US" sz="2400" dirty="0" smtClean="0"/>
              <a:t>F</a:t>
            </a:r>
            <a:r>
              <a:rPr lang="sr-Latn-ME" sz="2400" dirty="0" smtClean="0"/>
              <a:t>reckles – pjege</a:t>
            </a:r>
          </a:p>
          <a:p>
            <a:r>
              <a:rPr lang="en-US" sz="2400" dirty="0" smtClean="0"/>
              <a:t>U</a:t>
            </a:r>
            <a:r>
              <a:rPr lang="sr-Latn-ME" sz="2400" dirty="0" smtClean="0"/>
              <a:t>nusual – neuobičajeno, rijetko</a:t>
            </a:r>
          </a:p>
          <a:p>
            <a:r>
              <a:rPr lang="en-US" sz="2400" dirty="0" smtClean="0"/>
              <a:t>E</a:t>
            </a:r>
            <a:r>
              <a:rPr lang="sr-Latn-ME" sz="2400" dirty="0" smtClean="0"/>
              <a:t>yesight – vid</a:t>
            </a:r>
          </a:p>
          <a:p>
            <a:r>
              <a:rPr lang="en-US" sz="2400" dirty="0" smtClean="0"/>
              <a:t>I</a:t>
            </a:r>
            <a:r>
              <a:rPr lang="sr-Latn-ME" sz="2400" dirty="0" smtClean="0"/>
              <a:t>mproved – poboljšan</a:t>
            </a:r>
          </a:p>
          <a:p>
            <a:r>
              <a:rPr lang="en-US" sz="2400" dirty="0" smtClean="0"/>
              <a:t>B</a:t>
            </a:r>
            <a:r>
              <a:rPr lang="sr-Latn-ME" sz="2400" dirty="0" smtClean="0"/>
              <a:t>ald – ćelav</a:t>
            </a:r>
          </a:p>
          <a:p>
            <a:r>
              <a:rPr lang="en-US" sz="2400" dirty="0" smtClean="0"/>
              <a:t>E</a:t>
            </a:r>
            <a:r>
              <a:rPr lang="sr-Latn-ME" sz="2400" dirty="0" smtClean="0"/>
              <a:t>xception – izuzetak</a:t>
            </a:r>
          </a:p>
          <a:p>
            <a:r>
              <a:rPr lang="en-US" dirty="0" smtClean="0"/>
              <a:t>R</a:t>
            </a:r>
            <a:r>
              <a:rPr lang="sr-Latn-ME" dirty="0" smtClean="0"/>
              <a:t>elative – rođak</a:t>
            </a:r>
          </a:p>
          <a:p>
            <a:r>
              <a:rPr lang="en-US" dirty="0" smtClean="0"/>
              <a:t>B</a:t>
            </a:r>
            <a:r>
              <a:rPr lang="sr-Latn-ME" dirty="0" smtClean="0"/>
              <a:t>e the image of - </a:t>
            </a:r>
          </a:p>
          <a:p>
            <a:r>
              <a:rPr lang="en-US" dirty="0" smtClean="0"/>
              <a:t>D</a:t>
            </a:r>
            <a:r>
              <a:rPr lang="sr-Latn-ME" dirty="0" smtClean="0"/>
              <a:t>imples – rupice na obrazu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27</TotalTime>
  <Words>89</Words>
  <Application>Microsoft Office PowerPoint</Application>
  <PresentationFormat>On-screen Show (4:3)</PresentationFormat>
  <Paragraphs>19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Opulent</vt:lpstr>
      <vt:lpstr>Teen science Vocabulary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Vocabulary</dc:title>
  <dc:creator>Dell</dc:creator>
  <cp:lastModifiedBy>Dell</cp:lastModifiedBy>
  <cp:revision>5</cp:revision>
  <dcterms:created xsi:type="dcterms:W3CDTF">2020-11-02T13:50:13Z</dcterms:created>
  <dcterms:modified xsi:type="dcterms:W3CDTF">2020-11-02T14:24:01Z</dcterms:modified>
</cp:coreProperties>
</file>