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1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1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4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D4E0E4C-905F-4440-A489-D09EFE08125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8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2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6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0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8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5/24/2021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4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D4E0E4C-905F-4440-A489-D09EFE08125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9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latin typeface="Franklin Gothic Medium" panose="020B0603020102020204" pitchFamily="34" charset="0"/>
              </a:rPr>
              <a:t>        </a:t>
            </a:r>
            <a:r>
              <a:rPr lang="en-US" sz="4800" dirty="0" err="1" smtClean="0">
                <a:latin typeface="Franklin Gothic Medium" panose="020B0603020102020204" pitchFamily="34" charset="0"/>
              </a:rPr>
              <a:t>Aritmetički</a:t>
            </a:r>
            <a:r>
              <a:rPr lang="en-US" sz="4800" dirty="0" smtClean="0">
                <a:latin typeface="Franklin Gothic Medium" panose="020B0603020102020204" pitchFamily="34" charset="0"/>
              </a:rPr>
              <a:t> </a:t>
            </a:r>
            <a:r>
              <a:rPr lang="en-US" sz="4800" dirty="0" err="1" smtClean="0">
                <a:latin typeface="Franklin Gothic Medium" panose="020B0603020102020204" pitchFamily="34" charset="0"/>
              </a:rPr>
              <a:t>niz</a:t>
            </a:r>
            <a:endParaRPr lang="en-US" sz="4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01"/>
          <a:stretch/>
        </p:blipFill>
        <p:spPr>
          <a:xfrm>
            <a:off x="138023" y="121039"/>
            <a:ext cx="11809562" cy="1612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9" b="52633"/>
          <a:stretch/>
        </p:blipFill>
        <p:spPr>
          <a:xfrm>
            <a:off x="138023" y="1733909"/>
            <a:ext cx="11809562" cy="1544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1" b="29336"/>
          <a:stretch/>
        </p:blipFill>
        <p:spPr>
          <a:xfrm>
            <a:off x="138023" y="3364301"/>
            <a:ext cx="11809562" cy="1466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93" b="12769"/>
          <a:stretch/>
        </p:blipFill>
        <p:spPr>
          <a:xfrm>
            <a:off x="138023" y="4839419"/>
            <a:ext cx="11809562" cy="1095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8"/>
          <a:stretch/>
        </p:blipFill>
        <p:spPr>
          <a:xfrm>
            <a:off x="138023" y="5969479"/>
            <a:ext cx="11809562" cy="8165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7374" y="5387196"/>
            <a:ext cx="1759788" cy="5477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9276" y="6310222"/>
            <a:ext cx="2728822" cy="4758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23"/>
          <a:stretch/>
        </p:blipFill>
        <p:spPr>
          <a:xfrm>
            <a:off x="77639" y="210121"/>
            <a:ext cx="11367088" cy="1489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0" b="64276"/>
          <a:stretch/>
        </p:blipFill>
        <p:spPr>
          <a:xfrm>
            <a:off x="626503" y="1699404"/>
            <a:ext cx="10938993" cy="750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2" b="56856"/>
          <a:stretch/>
        </p:blipFill>
        <p:spPr>
          <a:xfrm>
            <a:off x="626503" y="2389517"/>
            <a:ext cx="10938993" cy="569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20" y="2305072"/>
            <a:ext cx="2286581" cy="593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42767" r="73868" b="36352"/>
          <a:stretch/>
        </p:blipFill>
        <p:spPr>
          <a:xfrm>
            <a:off x="974785" y="2932981"/>
            <a:ext cx="2510287" cy="1431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43271" r="46583" b="33710"/>
          <a:stretch/>
        </p:blipFill>
        <p:spPr>
          <a:xfrm>
            <a:off x="3847382" y="2967487"/>
            <a:ext cx="2622429" cy="1578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0" t="42139" r="17011" b="34213"/>
          <a:stretch/>
        </p:blipFill>
        <p:spPr>
          <a:xfrm>
            <a:off x="6823494" y="2889848"/>
            <a:ext cx="2881223" cy="1621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9" b="21761"/>
          <a:stretch/>
        </p:blipFill>
        <p:spPr>
          <a:xfrm>
            <a:off x="626503" y="4813540"/>
            <a:ext cx="10938993" cy="552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5" b="15327"/>
          <a:stretch/>
        </p:blipFill>
        <p:spPr>
          <a:xfrm>
            <a:off x="626503" y="5357004"/>
            <a:ext cx="10938993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2" b="7170"/>
          <a:stretch/>
        </p:blipFill>
        <p:spPr>
          <a:xfrm>
            <a:off x="626503" y="5891842"/>
            <a:ext cx="10938993" cy="4744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/>
        </p:blipFill>
        <p:spPr>
          <a:xfrm>
            <a:off x="626503" y="6400800"/>
            <a:ext cx="109389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95"/>
          <a:stretch/>
        </p:blipFill>
        <p:spPr>
          <a:xfrm>
            <a:off x="303728" y="215027"/>
            <a:ext cx="11498280" cy="1104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5" b="71842"/>
          <a:stretch/>
        </p:blipFill>
        <p:spPr>
          <a:xfrm>
            <a:off x="346860" y="1440612"/>
            <a:ext cx="11498280" cy="569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4" b="55245"/>
          <a:stretch/>
        </p:blipFill>
        <p:spPr>
          <a:xfrm>
            <a:off x="346860" y="1966824"/>
            <a:ext cx="11498280" cy="1121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0" b="44224"/>
          <a:stretch/>
        </p:blipFill>
        <p:spPr>
          <a:xfrm>
            <a:off x="346860" y="3226280"/>
            <a:ext cx="11498280" cy="577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3" t="54713" b="37321"/>
          <a:stretch/>
        </p:blipFill>
        <p:spPr>
          <a:xfrm>
            <a:off x="5426014" y="3735238"/>
            <a:ext cx="6419125" cy="517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3" b="35593"/>
          <a:stretch/>
        </p:blipFill>
        <p:spPr>
          <a:xfrm>
            <a:off x="346860" y="3700732"/>
            <a:ext cx="11498280" cy="664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63610" r="67980" b="28026"/>
          <a:stretch/>
        </p:blipFill>
        <p:spPr>
          <a:xfrm>
            <a:off x="1526875" y="4313208"/>
            <a:ext cx="2501661" cy="543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3" t="64274" b="26830"/>
          <a:stretch/>
        </p:blipFill>
        <p:spPr>
          <a:xfrm>
            <a:off x="5201728" y="4356340"/>
            <a:ext cx="6643412" cy="577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97" b="16342"/>
          <a:stretch/>
        </p:blipFill>
        <p:spPr>
          <a:xfrm>
            <a:off x="346860" y="5020574"/>
            <a:ext cx="11498280" cy="595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t="81667" r="-1"/>
          <a:stretch/>
        </p:blipFill>
        <p:spPr>
          <a:xfrm>
            <a:off x="379562" y="5486400"/>
            <a:ext cx="11465578" cy="1191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36" y="5806653"/>
            <a:ext cx="2753109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2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56"/>
          <a:stretch/>
        </p:blipFill>
        <p:spPr>
          <a:xfrm>
            <a:off x="94891" y="-3079"/>
            <a:ext cx="11815843" cy="546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b="85408"/>
          <a:stretch/>
        </p:blipFill>
        <p:spPr>
          <a:xfrm>
            <a:off x="281266" y="569343"/>
            <a:ext cx="11629468" cy="431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8" b="77862"/>
          <a:stretch/>
        </p:blipFill>
        <p:spPr>
          <a:xfrm>
            <a:off x="281266" y="966158"/>
            <a:ext cx="11629468" cy="552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8" r="68668" b="70944"/>
          <a:stretch/>
        </p:blipFill>
        <p:spPr>
          <a:xfrm>
            <a:off x="281266" y="1518249"/>
            <a:ext cx="3643753" cy="47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4" t="22264" r="48788" b="69057"/>
          <a:stretch/>
        </p:blipFill>
        <p:spPr>
          <a:xfrm>
            <a:off x="3907767" y="1526875"/>
            <a:ext cx="2329132" cy="595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6" t="22390" r="30541" b="69685"/>
          <a:stretch/>
        </p:blipFill>
        <p:spPr>
          <a:xfrm>
            <a:off x="6245524" y="1535503"/>
            <a:ext cx="2113471" cy="543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30440" b="58617"/>
          <a:stretch/>
        </p:blipFill>
        <p:spPr>
          <a:xfrm>
            <a:off x="405442" y="2087592"/>
            <a:ext cx="11505292" cy="750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41383" r="25942" b="52202"/>
          <a:stretch/>
        </p:blipFill>
        <p:spPr>
          <a:xfrm>
            <a:off x="845389" y="2838091"/>
            <a:ext cx="8048446" cy="439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48176" r="61917" b="44529"/>
          <a:stretch/>
        </p:blipFill>
        <p:spPr>
          <a:xfrm>
            <a:off x="810882" y="3303916"/>
            <a:ext cx="3899141" cy="500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55975" r="58653" b="36604"/>
          <a:stretch/>
        </p:blipFill>
        <p:spPr>
          <a:xfrm>
            <a:off x="418380" y="3864633"/>
            <a:ext cx="4684143" cy="5089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 t="63773" r="60952" b="29183"/>
          <a:stretch/>
        </p:blipFill>
        <p:spPr>
          <a:xfrm>
            <a:off x="1000665" y="4373592"/>
            <a:ext cx="3821502" cy="483080"/>
          </a:xfrm>
          <a:prstGeom prst="rect">
            <a:avLst/>
          </a:prstGeom>
        </p:spPr>
      </p:pic>
      <p:cxnSp>
        <p:nvCxnSpPr>
          <p:cNvPr id="14" name="Elbow Connector 13"/>
          <p:cNvCxnSpPr>
            <a:endCxn id="12" idx="1"/>
          </p:cNvCxnSpPr>
          <p:nvPr/>
        </p:nvCxnSpPr>
        <p:spPr>
          <a:xfrm rot="10800000" flipV="1">
            <a:off x="1000666" y="3579960"/>
            <a:ext cx="1207697" cy="1035171"/>
          </a:xfrm>
          <a:prstGeom prst="bentConnector3">
            <a:avLst>
              <a:gd name="adj1" fmla="val 1189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8" r="60731" b="19371"/>
          <a:stretch/>
        </p:blipFill>
        <p:spPr>
          <a:xfrm>
            <a:off x="281266" y="4839418"/>
            <a:ext cx="4566779" cy="69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79496" r="61399" b="12201"/>
          <a:stretch/>
        </p:blipFill>
        <p:spPr>
          <a:xfrm>
            <a:off x="931653" y="5451895"/>
            <a:ext cx="3838756" cy="56934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311879" y="3398808"/>
            <a:ext cx="1682151" cy="405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63306" y="5451895"/>
            <a:ext cx="2846717" cy="5693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48554" r="-1" b="26541"/>
          <a:stretch/>
        </p:blipFill>
        <p:spPr>
          <a:xfrm>
            <a:off x="5555411" y="3329796"/>
            <a:ext cx="6355323" cy="17080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1" t="72452" r="1315" b="21762"/>
          <a:stretch/>
        </p:blipFill>
        <p:spPr>
          <a:xfrm>
            <a:off x="5926347" y="4968815"/>
            <a:ext cx="5831457" cy="3968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9" t="78742" r="-1" b="12076"/>
          <a:stretch/>
        </p:blipFill>
        <p:spPr>
          <a:xfrm>
            <a:off x="6064370" y="5400136"/>
            <a:ext cx="5846363" cy="62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88302" b="5786"/>
          <a:stretch/>
        </p:blipFill>
        <p:spPr>
          <a:xfrm>
            <a:off x="6142008" y="6055743"/>
            <a:ext cx="5768725" cy="4054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0" t="94340"/>
          <a:stretch/>
        </p:blipFill>
        <p:spPr>
          <a:xfrm>
            <a:off x="6357668" y="6469810"/>
            <a:ext cx="5553066" cy="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20" y="311991"/>
            <a:ext cx="6307370" cy="1180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69" b="51877"/>
          <a:stretch/>
        </p:blipFill>
        <p:spPr>
          <a:xfrm>
            <a:off x="2727189" y="1303574"/>
            <a:ext cx="4234328" cy="1879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2" b="37521"/>
          <a:stretch/>
        </p:blipFill>
        <p:spPr>
          <a:xfrm>
            <a:off x="3106751" y="3260785"/>
            <a:ext cx="5391902" cy="569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6" b="8784"/>
          <a:stretch/>
        </p:blipFill>
        <p:spPr>
          <a:xfrm>
            <a:off x="3253400" y="3959525"/>
            <a:ext cx="5391902" cy="10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7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58"/>
          <a:stretch/>
        </p:blipFill>
        <p:spPr>
          <a:xfrm>
            <a:off x="0" y="245766"/>
            <a:ext cx="12192000" cy="979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9" r="73679" b="48243"/>
          <a:stretch/>
        </p:blipFill>
        <p:spPr>
          <a:xfrm>
            <a:off x="0" y="1431985"/>
            <a:ext cx="3209026" cy="2104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1" t="11588" r="47075" b="73384"/>
          <a:stretch/>
        </p:blipFill>
        <p:spPr>
          <a:xfrm>
            <a:off x="3321170" y="1069675"/>
            <a:ext cx="3131388" cy="923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3" t="25352" r="46651" b="65238"/>
          <a:stretch/>
        </p:blipFill>
        <p:spPr>
          <a:xfrm>
            <a:off x="3579962" y="1915064"/>
            <a:ext cx="2924355" cy="577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6" t="35604" r="48421" b="56390"/>
          <a:stretch/>
        </p:blipFill>
        <p:spPr>
          <a:xfrm>
            <a:off x="3631722" y="2544791"/>
            <a:ext cx="2656936" cy="491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t="45014" r="47359" b="45154"/>
          <a:stretch/>
        </p:blipFill>
        <p:spPr>
          <a:xfrm>
            <a:off x="3493698" y="3122761"/>
            <a:ext cx="2924355" cy="603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4" t="16504" b="72542"/>
          <a:stretch/>
        </p:blipFill>
        <p:spPr>
          <a:xfrm>
            <a:off x="6676845" y="1371600"/>
            <a:ext cx="5515154" cy="672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1" t="27037" b="63132"/>
          <a:stretch/>
        </p:blipFill>
        <p:spPr>
          <a:xfrm>
            <a:off x="6754483" y="2018581"/>
            <a:ext cx="5437517" cy="603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 t="35464" b="55267"/>
          <a:stretch/>
        </p:blipFill>
        <p:spPr>
          <a:xfrm>
            <a:off x="6806242" y="2536165"/>
            <a:ext cx="5385758" cy="569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9" t="46138" b="46278"/>
          <a:stretch/>
        </p:blipFill>
        <p:spPr>
          <a:xfrm>
            <a:off x="7418716" y="3191773"/>
            <a:ext cx="4773283" cy="4658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04249" y="3036498"/>
            <a:ext cx="2484409" cy="69011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17124" y="3079629"/>
            <a:ext cx="3019246" cy="61247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1" b="37571"/>
          <a:stretch/>
        </p:blipFill>
        <p:spPr>
          <a:xfrm>
            <a:off x="0" y="3648973"/>
            <a:ext cx="12192000" cy="543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t="63413" r="52806" b="25913"/>
          <a:stretch/>
        </p:blipFill>
        <p:spPr>
          <a:xfrm>
            <a:off x="1811546" y="4252822"/>
            <a:ext cx="3942273" cy="6556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3" t="61867" b="26757"/>
          <a:stretch/>
        </p:blipFill>
        <p:spPr>
          <a:xfrm>
            <a:off x="5745192" y="4157931"/>
            <a:ext cx="6446808" cy="698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67"/>
          <a:stretch/>
        </p:blipFill>
        <p:spPr>
          <a:xfrm>
            <a:off x="0" y="4925683"/>
            <a:ext cx="12192000" cy="15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3"/>
          <a:stretch/>
        </p:blipFill>
        <p:spPr>
          <a:xfrm>
            <a:off x="181155" y="567130"/>
            <a:ext cx="11800315" cy="614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0" b="58781"/>
          <a:stretch/>
        </p:blipFill>
        <p:spPr>
          <a:xfrm>
            <a:off x="0" y="2493034"/>
            <a:ext cx="12192000" cy="646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5" b="40171"/>
          <a:stretch/>
        </p:blipFill>
        <p:spPr>
          <a:xfrm>
            <a:off x="0" y="3165894"/>
            <a:ext cx="12192000" cy="586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9" b="18678"/>
          <a:stretch/>
        </p:blipFill>
        <p:spPr>
          <a:xfrm>
            <a:off x="0" y="3752490"/>
            <a:ext cx="12192000" cy="7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188" y="310551"/>
            <a:ext cx="339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Domaći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17"/>
          <a:stretch/>
        </p:blipFill>
        <p:spPr>
          <a:xfrm>
            <a:off x="108366" y="1036919"/>
            <a:ext cx="9059539" cy="636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3"/>
          <a:stretch/>
        </p:blipFill>
        <p:spPr>
          <a:xfrm>
            <a:off x="108366" y="1742535"/>
            <a:ext cx="9059539" cy="12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8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1866</TotalTime>
  <Words>4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Franklin Gothic Medium</vt:lpstr>
      <vt:lpstr>Rockwell</vt:lpstr>
      <vt:lpstr>Rockwell Condensed</vt:lpstr>
      <vt:lpstr>Wingdings</vt:lpstr>
      <vt:lpstr>Wood Type</vt:lpstr>
      <vt:lpstr>        Aritmetički niz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 I priprema za instalaciju operativnog sistema</dc:title>
  <dc:creator>Korisnik</dc:creator>
  <cp:lastModifiedBy>Korisnik</cp:lastModifiedBy>
  <cp:revision>150</cp:revision>
  <dcterms:created xsi:type="dcterms:W3CDTF">2020-11-08T09:24:49Z</dcterms:created>
  <dcterms:modified xsi:type="dcterms:W3CDTF">2021-05-24T22:33:35Z</dcterms:modified>
</cp:coreProperties>
</file>