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Dodavanje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crteža</a:t>
            </a:r>
            <a:r>
              <a:rPr lang="en-US" sz="5000" dirty="0" smtClean="0">
                <a:latin typeface="Franklin Gothic Medium" panose="020B0603020102020204" pitchFamily="34" charset="0"/>
              </a:rPr>
              <a:t> (shapes</a:t>
            </a:r>
            <a:r>
              <a:rPr lang="en-US" sz="5000" smtClean="0">
                <a:latin typeface="Franklin Gothic Medium" panose="020B0603020102020204" pitchFamily="34" charset="0"/>
              </a:rPr>
              <a:t>) 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452" y="5450169"/>
            <a:ext cx="7891272" cy="1069848"/>
          </a:xfrm>
        </p:spPr>
        <p:txBody>
          <a:bodyPr/>
          <a:lstStyle/>
          <a:p>
            <a:r>
              <a:rPr lang="en-US" dirty="0" err="1" smtClean="0"/>
              <a:t>Pripremila</a:t>
            </a:r>
            <a:r>
              <a:rPr lang="en-US" dirty="0" smtClean="0"/>
              <a:t>: </a:t>
            </a:r>
            <a:r>
              <a:rPr lang="en-US" dirty="0" err="1" smtClean="0"/>
              <a:t>Snežana</a:t>
            </a:r>
            <a:r>
              <a:rPr lang="en-US" dirty="0" smtClean="0"/>
              <a:t> </a:t>
            </a:r>
            <a:r>
              <a:rPr lang="en-US" dirty="0" err="1" smtClean="0"/>
              <a:t>Radović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95" y="628259"/>
            <a:ext cx="6335009" cy="56014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67388" y="3743098"/>
            <a:ext cx="3107533" cy="6563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9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18" y="1179598"/>
            <a:ext cx="7584642" cy="20254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25917" y="1700231"/>
            <a:ext cx="1140711" cy="9841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21031" y="1915321"/>
            <a:ext cx="3058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Mijenjanje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dimenzija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širine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dužine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784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412" y="2346385"/>
            <a:ext cx="509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076" y="937040"/>
            <a:ext cx="8007332" cy="59209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9464" y="1061049"/>
            <a:ext cx="595223" cy="3364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72463" y="1334218"/>
            <a:ext cx="616790" cy="5722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1321" y="4011283"/>
            <a:ext cx="3105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Franklin Gothic Medium" panose="020B0603020102020204" pitchFamily="34" charset="0"/>
              </a:rPr>
              <a:t>Iz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err="1" smtClean="0">
                <a:latin typeface="Franklin Gothic Medium" panose="020B0603020102020204" pitchFamily="34" charset="0"/>
              </a:rPr>
              <a:t>padajućeg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err="1" smtClean="0">
                <a:latin typeface="Franklin Gothic Medium" panose="020B0603020102020204" pitchFamily="34" charset="0"/>
              </a:rPr>
              <a:t>menija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err="1" smtClean="0">
                <a:latin typeface="Franklin Gothic Medium" panose="020B0603020102020204" pitchFamily="34" charset="0"/>
              </a:rPr>
              <a:t>izaberemo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err="1" smtClean="0">
                <a:latin typeface="Franklin Gothic Medium" panose="020B0603020102020204" pitchFamily="34" charset="0"/>
              </a:rPr>
              <a:t>oblik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err="1" smtClean="0">
                <a:latin typeface="Franklin Gothic Medium" panose="020B0603020102020204" pitchFamily="34" charset="0"/>
              </a:rPr>
              <a:t>koji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err="1" smtClean="0">
                <a:latin typeface="Franklin Gothic Medium" panose="020B0603020102020204" pitchFamily="34" charset="0"/>
              </a:rPr>
              <a:t>želimo</a:t>
            </a:r>
            <a:r>
              <a:rPr lang="en-US" dirty="0" smtClean="0">
                <a:latin typeface="Franklin Gothic Medium" panose="020B0603020102020204" pitchFamily="34" charset="0"/>
              </a:rPr>
              <a:t>.</a:t>
            </a:r>
          </a:p>
          <a:p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endParaRPr lang="en-US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9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08" y="760742"/>
            <a:ext cx="10026770" cy="56400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93102" y="879895"/>
            <a:ext cx="595223" cy="2760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91841" y="295120"/>
            <a:ext cx="4813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Klikom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otvara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kartica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Format u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kojoj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vršimo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podešavanja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vezana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8566" y="1084053"/>
            <a:ext cx="1288211" cy="4859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6860" y="1743242"/>
            <a:ext cx="2487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ponudi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urađene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izglede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4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54" y="698739"/>
            <a:ext cx="10520393" cy="59177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30392" y="1026543"/>
            <a:ext cx="785004" cy="2070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7589" y="1725283"/>
            <a:ext cx="16589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0" y="978162"/>
            <a:ext cx="5566063" cy="51201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891" y="897148"/>
            <a:ext cx="26250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Shape Fill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pozadinu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99139" y="3001992"/>
            <a:ext cx="1354348" cy="11214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132" y="3269346"/>
            <a:ext cx="310814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 fill-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brišemo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pozadinu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ostaje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hoćemo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ubacimo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sliku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pozadinu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gradijent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prelamanje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dodavanje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teksture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72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344" y="692863"/>
            <a:ext cx="7376947" cy="54793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638" y="319177"/>
            <a:ext cx="24180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Shape Outline-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okvirne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2936" y="1690777"/>
            <a:ext cx="1578634" cy="17339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43817" y="2334882"/>
            <a:ext cx="24180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Biramo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boju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okvirne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2936" y="3432545"/>
            <a:ext cx="1578634" cy="5269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27208" y="3372870"/>
            <a:ext cx="2670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Weight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biramo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debljinu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Dashes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vrstu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okvirne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38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720" y="1310507"/>
            <a:ext cx="7188766" cy="45054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638" y="319177"/>
            <a:ext cx="24180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Shape Effects-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dodavanje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efekata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4098" y="2285998"/>
            <a:ext cx="1235058" cy="25016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31720" y="2610929"/>
            <a:ext cx="2418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Preset-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spremljeni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templejt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Shadow-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sjenke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reflekcija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prelamanje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Glow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sjaja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Soft Edges-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meke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ivice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Bevel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nagib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reljef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3-D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rotacija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98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13" y="224287"/>
            <a:ext cx="4666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Pisanje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crtežu</a:t>
            </a:r>
            <a:endParaRPr lang="en-US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913" y="914400"/>
            <a:ext cx="9877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pišemo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dovoljno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klinuti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njega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moći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počnemo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pišemo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uređujemo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pomoću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kartice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Home,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sljedećeg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prozora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704" y="2168350"/>
            <a:ext cx="5801535" cy="43100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16392" y="2544025"/>
            <a:ext cx="2242868" cy="5269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89136" y="3285097"/>
            <a:ext cx="24180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Urađeni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izgledi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6159260" y="2544025"/>
            <a:ext cx="1164566" cy="5269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02896" y="4931814"/>
            <a:ext cx="32780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Text Fill-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pozadinu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slova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Text Outline-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slova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Text Effects-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dodajemo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slovima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14684" y="2544025"/>
            <a:ext cx="1288212" cy="3458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915097" y="2431016"/>
            <a:ext cx="2418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Text Direction-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pravac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Align Text-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poravnanje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812" y="1481520"/>
            <a:ext cx="8383170" cy="22386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98807" y="1983307"/>
            <a:ext cx="1319842" cy="10359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29544" y="1009321"/>
            <a:ext cx="30583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Position-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pozicioniranje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 top, bottom, center.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Wrap text-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prelamanje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900467" y="1983306"/>
            <a:ext cx="1052423" cy="10359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97341" y="3407576"/>
            <a:ext cx="30583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Align-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pozicioniranje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Rotate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rotiranje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crteža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39" y="4477077"/>
            <a:ext cx="3296185" cy="210224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07600" y="5899702"/>
            <a:ext cx="1390875" cy="3458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35364" y="5528200"/>
            <a:ext cx="48747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ugao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rotacije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otvoriti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opciju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otvoriće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prozor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sljedećem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slajdu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155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8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767</TotalTime>
  <Words>268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Medium</vt:lpstr>
      <vt:lpstr>Rockwell</vt:lpstr>
      <vt:lpstr>Rockwell Condensed</vt:lpstr>
      <vt:lpstr>Wingdings</vt:lpstr>
      <vt:lpstr>Wood Type</vt:lpstr>
      <vt:lpstr>Dodavanje crteža (shapes)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46</cp:revision>
  <dcterms:created xsi:type="dcterms:W3CDTF">2020-11-08T09:24:49Z</dcterms:created>
  <dcterms:modified xsi:type="dcterms:W3CDTF">2020-11-29T20:39:33Z</dcterms:modified>
</cp:coreProperties>
</file>