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8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81" autoAdjust="0"/>
    <p:restoredTop sz="94660"/>
  </p:normalViewPr>
  <p:slideViewPr>
    <p:cSldViewPr snapToGrid="0">
      <p:cViewPr varScale="1">
        <p:scale>
          <a:sx n="89" d="100"/>
          <a:sy n="89" d="100"/>
        </p:scale>
        <p:origin x="48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11/29/2020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C742DCA2-65A5-40A3-81B9-A94191BDC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112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11/29/2020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116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11/29/2020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140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11/29/2020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587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D4E0E4C-905F-4440-A489-D09EFE081250}" type="datetimeFigureOut">
              <a:rPr lang="en-US" smtClean="0"/>
              <a:t>11/29/2020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C742DCA2-65A5-40A3-81B9-A94191BDC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581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11/29/2020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521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11/29/2020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460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11/29/2020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7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11/29/2020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608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11/29/2020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089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11/29/2020</a:t>
            </a:fld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848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D4E0E4C-905F-4440-A489-D09EFE081250}" type="datetimeFigureOut">
              <a:rPr lang="en-US" smtClean="0"/>
              <a:t>11/29/2020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C742DCA2-65A5-40A3-81B9-A94191BDC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293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000" dirty="0" err="1" smtClean="0">
                <a:latin typeface="Franklin Gothic Medium" panose="020B0603020102020204" pitchFamily="34" charset="0"/>
              </a:rPr>
              <a:t>Dodavanje</a:t>
            </a:r>
            <a:r>
              <a:rPr lang="en-US" sz="5000" dirty="0" smtClean="0">
                <a:latin typeface="Franklin Gothic Medium" panose="020B0603020102020204" pitchFamily="34" charset="0"/>
              </a:rPr>
              <a:t> </a:t>
            </a:r>
            <a:r>
              <a:rPr lang="en-US" sz="5000" dirty="0" err="1" smtClean="0">
                <a:latin typeface="Franklin Gothic Medium" panose="020B0603020102020204" pitchFamily="34" charset="0"/>
              </a:rPr>
              <a:t>crteža</a:t>
            </a:r>
            <a:r>
              <a:rPr lang="en-US" sz="5000" dirty="0" smtClean="0">
                <a:latin typeface="Franklin Gothic Medium" panose="020B0603020102020204" pitchFamily="34" charset="0"/>
              </a:rPr>
              <a:t> (shapes</a:t>
            </a:r>
            <a:r>
              <a:rPr lang="en-US" sz="5000" smtClean="0">
                <a:latin typeface="Franklin Gothic Medium" panose="020B0603020102020204" pitchFamily="34" charset="0"/>
              </a:rPr>
              <a:t>) </a:t>
            </a:r>
            <a:endParaRPr lang="en-US" sz="5000" dirty="0">
              <a:latin typeface="Franklin Gothic Medium" panose="020B06030201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0452" y="5450169"/>
            <a:ext cx="7891272" cy="1069848"/>
          </a:xfrm>
        </p:spPr>
        <p:txBody>
          <a:bodyPr/>
          <a:lstStyle/>
          <a:p>
            <a:r>
              <a:rPr lang="en-US" dirty="0" err="1" smtClean="0"/>
              <a:t>Pripremila</a:t>
            </a:r>
            <a:r>
              <a:rPr lang="en-US" dirty="0" smtClean="0"/>
              <a:t>: </a:t>
            </a:r>
            <a:r>
              <a:rPr lang="en-US" dirty="0" err="1" smtClean="0"/>
              <a:t>Snežana</a:t>
            </a:r>
            <a:r>
              <a:rPr lang="en-US" dirty="0" smtClean="0"/>
              <a:t> </a:t>
            </a:r>
            <a:r>
              <a:rPr lang="en-US" dirty="0" err="1" smtClean="0"/>
              <a:t>Radović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1923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8495" y="628259"/>
            <a:ext cx="6335009" cy="5601482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267388" y="3743098"/>
            <a:ext cx="3107533" cy="65637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496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7818" y="1179598"/>
            <a:ext cx="7584642" cy="2025444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5725917" y="1700231"/>
            <a:ext cx="1140711" cy="98417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7021031" y="1915321"/>
            <a:ext cx="305836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Mijenjanje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dimenzija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širine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dužine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crteža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07843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69412" y="2346385"/>
            <a:ext cx="50982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  <a:reflection blurRad="6350" stA="60000" endA="900" endPos="58000" dir="5400000" sy="-10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HVALA NA PAŽNJI!</a:t>
            </a:r>
            <a:endParaRPr lang="en-US" sz="3600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  <a:reflection blurRad="6350" stA="60000" endA="900" endPos="58000" dir="5400000" sy="-100000" algn="bl" rotWithShape="0"/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3754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4076" y="937040"/>
            <a:ext cx="8007332" cy="592096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829464" y="1061049"/>
            <a:ext cx="595223" cy="33643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972463" y="1334218"/>
            <a:ext cx="616790" cy="57221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31321" y="4011283"/>
            <a:ext cx="310551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Franklin Gothic Medium" panose="020B0603020102020204" pitchFamily="34" charset="0"/>
              </a:rPr>
              <a:t>Iz</a:t>
            </a:r>
            <a:r>
              <a:rPr lang="en-US" dirty="0" smtClean="0">
                <a:latin typeface="Franklin Gothic Medium" panose="020B0603020102020204" pitchFamily="34" charset="0"/>
              </a:rPr>
              <a:t> </a:t>
            </a:r>
            <a:r>
              <a:rPr lang="en-US" dirty="0" err="1" smtClean="0">
                <a:latin typeface="Franklin Gothic Medium" panose="020B0603020102020204" pitchFamily="34" charset="0"/>
              </a:rPr>
              <a:t>padajućeg</a:t>
            </a:r>
            <a:r>
              <a:rPr lang="en-US" dirty="0" smtClean="0">
                <a:latin typeface="Franklin Gothic Medium" panose="020B0603020102020204" pitchFamily="34" charset="0"/>
              </a:rPr>
              <a:t> </a:t>
            </a:r>
            <a:r>
              <a:rPr lang="en-US" dirty="0" err="1" smtClean="0">
                <a:latin typeface="Franklin Gothic Medium" panose="020B0603020102020204" pitchFamily="34" charset="0"/>
              </a:rPr>
              <a:t>menija</a:t>
            </a:r>
            <a:r>
              <a:rPr lang="en-US" dirty="0" smtClean="0">
                <a:latin typeface="Franklin Gothic Medium" panose="020B0603020102020204" pitchFamily="34" charset="0"/>
              </a:rPr>
              <a:t> </a:t>
            </a:r>
            <a:r>
              <a:rPr lang="en-US" dirty="0" err="1" smtClean="0">
                <a:latin typeface="Franklin Gothic Medium" panose="020B0603020102020204" pitchFamily="34" charset="0"/>
              </a:rPr>
              <a:t>izaberemo</a:t>
            </a:r>
            <a:r>
              <a:rPr lang="en-US" dirty="0" smtClean="0">
                <a:latin typeface="Franklin Gothic Medium" panose="020B0603020102020204" pitchFamily="34" charset="0"/>
              </a:rPr>
              <a:t> </a:t>
            </a:r>
            <a:r>
              <a:rPr lang="en-US" dirty="0" err="1" smtClean="0">
                <a:latin typeface="Franklin Gothic Medium" panose="020B0603020102020204" pitchFamily="34" charset="0"/>
              </a:rPr>
              <a:t>oblik</a:t>
            </a:r>
            <a:r>
              <a:rPr lang="en-US" dirty="0" smtClean="0">
                <a:latin typeface="Franklin Gothic Medium" panose="020B0603020102020204" pitchFamily="34" charset="0"/>
              </a:rPr>
              <a:t> </a:t>
            </a:r>
            <a:r>
              <a:rPr lang="en-US" dirty="0" err="1" smtClean="0">
                <a:latin typeface="Franklin Gothic Medium" panose="020B0603020102020204" pitchFamily="34" charset="0"/>
              </a:rPr>
              <a:t>koji</a:t>
            </a:r>
            <a:r>
              <a:rPr lang="en-US" dirty="0" smtClean="0">
                <a:latin typeface="Franklin Gothic Medium" panose="020B0603020102020204" pitchFamily="34" charset="0"/>
              </a:rPr>
              <a:t> </a:t>
            </a:r>
            <a:r>
              <a:rPr lang="en-US" dirty="0" err="1" smtClean="0">
                <a:latin typeface="Franklin Gothic Medium" panose="020B0603020102020204" pitchFamily="34" charset="0"/>
              </a:rPr>
              <a:t>želimo</a:t>
            </a:r>
            <a:r>
              <a:rPr lang="en-US" dirty="0" smtClean="0">
                <a:latin typeface="Franklin Gothic Medium" panose="020B0603020102020204" pitchFamily="34" charset="0"/>
              </a:rPr>
              <a:t>.</a:t>
            </a:r>
          </a:p>
          <a:p>
            <a:r>
              <a:rPr lang="en-US" dirty="0" smtClean="0">
                <a:latin typeface="Franklin Gothic Medium" panose="020B0603020102020204" pitchFamily="34" charset="0"/>
              </a:rPr>
              <a:t> </a:t>
            </a:r>
            <a:endParaRPr lang="en-US" dirty="0">
              <a:latin typeface="Franklin Gothic Medium" panose="020B06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4997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808" y="760742"/>
            <a:ext cx="10026770" cy="5640058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5193102" y="879895"/>
            <a:ext cx="595223" cy="27604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5891841" y="295120"/>
            <a:ext cx="48135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Klikom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crtež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otvara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kartica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Format u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kojoj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vršimo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sva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podešavanja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vezana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crtež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688566" y="1084053"/>
            <a:ext cx="1288211" cy="48595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196860" y="1743242"/>
            <a:ext cx="24872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Imamo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ponudi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neke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urađene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izglede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crtež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3041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 animBg="1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954" y="698739"/>
            <a:ext cx="10520393" cy="5917721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630392" y="1026543"/>
            <a:ext cx="785004" cy="20703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377589" y="1725283"/>
            <a:ext cx="165890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Mijenjamo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oblik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neki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drugi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601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3970" y="978162"/>
            <a:ext cx="5566063" cy="512018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69891" y="897148"/>
            <a:ext cx="262506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i="1" dirty="0" smtClean="0">
                <a:latin typeface="Arial" panose="020B0604020202020204" pitchFamily="34" charset="0"/>
                <a:cs typeface="Arial" panose="020B0604020202020204" pitchFamily="34" charset="0"/>
              </a:rPr>
              <a:t>Shape Fill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mijenjamo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pozadinu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crtežu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899139" y="3001992"/>
            <a:ext cx="1354348" cy="112143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3132" y="3269346"/>
            <a:ext cx="3108146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i="1" dirty="0" smtClean="0">
                <a:latin typeface="Arial" panose="020B0604020202020204" pitchFamily="34" charset="0"/>
                <a:cs typeface="Arial" panose="020B0604020202020204" pitchFamily="34" charset="0"/>
              </a:rPr>
              <a:t>No fill-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brišemo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pozadinu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ostaje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samo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okvir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i="1" dirty="0" smtClean="0">
                <a:latin typeface="Arial" panose="020B0604020202020204" pitchFamily="34" charset="0"/>
                <a:cs typeface="Arial" panose="020B0604020202020204" pitchFamily="34" charset="0"/>
              </a:rPr>
              <a:t>Picture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ukoliko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hoćemo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da </a:t>
            </a:r>
            <a:r>
              <a:rPr lang="en-US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ubacimo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sliku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pozadinu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crteža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i="1" dirty="0" smtClean="0">
                <a:latin typeface="Arial" panose="020B0604020202020204" pitchFamily="34" charset="0"/>
                <a:cs typeface="Arial" panose="020B0604020202020204" pitchFamily="34" charset="0"/>
              </a:rPr>
              <a:t>Gradient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gradijent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prelamanje</a:t>
            </a:r>
            <a:endParaRPr lang="en-US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i="1" dirty="0" smtClean="0">
                <a:latin typeface="Arial" panose="020B0604020202020204" pitchFamily="34" charset="0"/>
                <a:cs typeface="Arial" panose="020B0604020202020204" pitchFamily="34" charset="0"/>
              </a:rPr>
              <a:t>Texture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dodavanje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teksture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8722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5344" y="692863"/>
            <a:ext cx="7376947" cy="547936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52638" y="319177"/>
            <a:ext cx="241803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500" i="1" dirty="0" smtClean="0">
                <a:latin typeface="Arial" panose="020B0604020202020204" pitchFamily="34" charset="0"/>
                <a:cs typeface="Arial" panose="020B0604020202020204" pitchFamily="34" charset="0"/>
              </a:rPr>
              <a:t>Shape Outline- </a:t>
            </a:r>
            <a:r>
              <a:rPr lang="en-US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mijenjamo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okvirne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linije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crteža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942936" y="1690777"/>
            <a:ext cx="1578634" cy="173391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543817" y="2334882"/>
            <a:ext cx="241803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Biramo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boju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okvirne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linije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942936" y="3432545"/>
            <a:ext cx="1578634" cy="52698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027208" y="3372870"/>
            <a:ext cx="267031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500" i="1" dirty="0" smtClean="0">
                <a:latin typeface="Arial" panose="020B0604020202020204" pitchFamily="34" charset="0"/>
                <a:cs typeface="Arial" panose="020B0604020202020204" pitchFamily="34" charset="0"/>
              </a:rPr>
              <a:t>Weight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biramo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debljinu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okvira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500" i="1" dirty="0" smtClean="0">
                <a:latin typeface="Arial" panose="020B0604020202020204" pitchFamily="34" charset="0"/>
                <a:cs typeface="Arial" panose="020B0604020202020204" pitchFamily="34" charset="0"/>
              </a:rPr>
              <a:t>Dashes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vrstu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okvirne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linije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4384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/>
      <p:bldP spid="6" grpId="0" animBg="1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1720" y="1310507"/>
            <a:ext cx="7188766" cy="450549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52638" y="319177"/>
            <a:ext cx="241803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500" i="1" dirty="0" smtClean="0">
                <a:latin typeface="Arial" panose="020B0604020202020204" pitchFamily="34" charset="0"/>
                <a:cs typeface="Arial" panose="020B0604020202020204" pitchFamily="34" charset="0"/>
              </a:rPr>
              <a:t>Shape Effects- </a:t>
            </a:r>
            <a:r>
              <a:rPr lang="en-US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dodavanje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efekata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crtežu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694098" y="2285998"/>
            <a:ext cx="1235058" cy="250166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631720" y="2610929"/>
            <a:ext cx="241803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Preset-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spremljeni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efekti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templejt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efekti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),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Shadow-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efekat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sjenke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Reflection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reflekcija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prelamanje</a:t>
            </a:r>
            <a:endParaRPr lang="en-US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Glow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efekat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sjaja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Soft Edges-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meke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ivice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Bevel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nagib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reljef</a:t>
            </a:r>
            <a:endParaRPr lang="en-US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3-D </a:t>
            </a:r>
            <a:r>
              <a:rPr lang="en-US" sz="16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rotacija</a:t>
            </a:r>
            <a:r>
              <a:rPr lang="en-US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16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8981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2913" y="224287"/>
            <a:ext cx="46668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Pisanje</a:t>
            </a:r>
            <a:r>
              <a:rPr lang="en-US" sz="2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sz="2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crtežu</a:t>
            </a:r>
            <a:endParaRPr lang="en-US" sz="20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32913" y="914400"/>
            <a:ext cx="98772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Ukoliko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želimo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da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pišemo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crtežu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dovoljno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je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klinuti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njega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moći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ćemo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da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počnemo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da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pišemo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Tekst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uređujemo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pomoću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kartice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Home,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sljedećeg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dijela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prozora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2704" y="2168350"/>
            <a:ext cx="5801535" cy="431008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916392" y="2544025"/>
            <a:ext cx="2242868" cy="52698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189136" y="3285097"/>
            <a:ext cx="241803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Urađeni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izgledi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tekst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7" name="Rectangle 6"/>
          <p:cNvSpPr/>
          <p:nvPr/>
        </p:nvSpPr>
        <p:spPr>
          <a:xfrm>
            <a:off x="6159260" y="2544025"/>
            <a:ext cx="1164566" cy="52698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702896" y="4931814"/>
            <a:ext cx="327803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i="1" dirty="0" smtClean="0">
                <a:latin typeface="Arial" panose="020B0604020202020204" pitchFamily="34" charset="0"/>
                <a:cs typeface="Arial" panose="020B0604020202020204" pitchFamily="34" charset="0"/>
              </a:rPr>
              <a:t>Text Fill- </a:t>
            </a:r>
            <a:r>
              <a:rPr lang="en-US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mijenjamo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pozadinu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slova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i="1" dirty="0" smtClean="0">
                <a:latin typeface="Arial" panose="020B0604020202020204" pitchFamily="34" charset="0"/>
                <a:cs typeface="Arial" panose="020B0604020202020204" pitchFamily="34" charset="0"/>
              </a:rPr>
              <a:t>Text Outline- </a:t>
            </a:r>
            <a:r>
              <a:rPr lang="en-US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mijenjamo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okvir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slova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i="1" dirty="0" smtClean="0">
                <a:latin typeface="Arial" panose="020B0604020202020204" pitchFamily="34" charset="0"/>
                <a:cs typeface="Arial" panose="020B0604020202020204" pitchFamily="34" charset="0"/>
              </a:rPr>
              <a:t>Text Effects- </a:t>
            </a:r>
            <a:r>
              <a:rPr lang="en-US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dodajemo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efekte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slovima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414684" y="2544025"/>
            <a:ext cx="1288212" cy="34582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8915097" y="2431016"/>
            <a:ext cx="241803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500" i="1" dirty="0" smtClean="0">
                <a:latin typeface="Arial" panose="020B0604020202020204" pitchFamily="34" charset="0"/>
                <a:cs typeface="Arial" panose="020B0604020202020204" pitchFamily="34" charset="0"/>
              </a:rPr>
              <a:t>Text Direction- </a:t>
            </a:r>
            <a:r>
              <a:rPr lang="en-US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pravac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teksta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5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Align Text- </a:t>
            </a:r>
            <a:r>
              <a:rPr lang="en-US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poravnanje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teksta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4177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 animBg="1"/>
      <p:bldP spid="8" grpId="0"/>
      <p:bldP spid="9" grpId="0" animBg="1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3812" y="1481520"/>
            <a:ext cx="8383170" cy="2238687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398807" y="1983307"/>
            <a:ext cx="1319842" cy="103593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529544" y="1009321"/>
            <a:ext cx="3058367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500" i="1" dirty="0" smtClean="0">
                <a:latin typeface="Arial" panose="020B0604020202020204" pitchFamily="34" charset="0"/>
                <a:cs typeface="Arial" panose="020B0604020202020204" pitchFamily="34" charset="0"/>
              </a:rPr>
              <a:t>Position-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pozicioniranje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teksta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: top, bottom, center.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500" i="1" dirty="0" smtClean="0">
                <a:latin typeface="Arial" panose="020B0604020202020204" pitchFamily="34" charset="0"/>
                <a:cs typeface="Arial" panose="020B0604020202020204" pitchFamily="34" charset="0"/>
              </a:rPr>
              <a:t>Wrap text- </a:t>
            </a:r>
            <a:r>
              <a:rPr lang="en-US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prelamanje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teksta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5" name="Rectangle 4"/>
          <p:cNvSpPr/>
          <p:nvPr/>
        </p:nvSpPr>
        <p:spPr>
          <a:xfrm>
            <a:off x="5900467" y="1983306"/>
            <a:ext cx="1052423" cy="103593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097341" y="3407576"/>
            <a:ext cx="3058367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5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Align- </a:t>
            </a:r>
            <a:r>
              <a:rPr lang="en-US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pozicioniranje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crteža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listu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500" i="1" dirty="0" smtClean="0">
                <a:latin typeface="Arial" panose="020B0604020202020204" pitchFamily="34" charset="0"/>
                <a:cs typeface="Arial" panose="020B0604020202020204" pitchFamily="34" charset="0"/>
              </a:rPr>
              <a:t>Rotate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rotiranje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crteža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239" y="4477077"/>
            <a:ext cx="3296185" cy="2102246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507600" y="5899702"/>
            <a:ext cx="1390875" cy="34582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235364" y="5528200"/>
            <a:ext cx="487479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Ukoliko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nam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treba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neki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drugi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ugao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rotacije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potrebno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je </a:t>
            </a:r>
            <a:r>
              <a:rPr lang="en-US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otvoriti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ovu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opciju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otvoriće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US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prozor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kao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sljedećem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slajdu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81557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 animBg="1"/>
      <p:bldP spid="6" grpId="0"/>
      <p:bldP spid="8" grpId="0" animBg="1"/>
      <p:bldP spid="9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767</TotalTime>
  <Words>268</Words>
  <Application>Microsoft Office PowerPoint</Application>
  <PresentationFormat>Widescreen</PresentationFormat>
  <Paragraphs>39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Franklin Gothic Medium</vt:lpstr>
      <vt:lpstr>Rockwell</vt:lpstr>
      <vt:lpstr>Rockwell Condensed</vt:lpstr>
      <vt:lpstr>Wingdings</vt:lpstr>
      <vt:lpstr>Wood Type</vt:lpstr>
      <vt:lpstr>Dodavanje crteža (shapes)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BIOS I priprema za instalaciju operativnog sistema</dc:title>
  <dc:creator>Korisnik</dc:creator>
  <cp:lastModifiedBy>Korisnik</cp:lastModifiedBy>
  <cp:revision>46</cp:revision>
  <dcterms:created xsi:type="dcterms:W3CDTF">2020-11-08T09:24:49Z</dcterms:created>
  <dcterms:modified xsi:type="dcterms:W3CDTF">2020-11-29T20:39:33Z</dcterms:modified>
</cp:coreProperties>
</file>