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30"/>
  </p:notes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5C00C-C1F2-4A7B-9BE8-A7A40BCDA25B}" type="datetimeFigureOut">
              <a:rPr lang="en-US" smtClean="0"/>
              <a:t>28-Sep-20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0FD69-3A41-46EC-B2CA-7EBD03F404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0FD69-3A41-46EC-B2CA-7EBD03F40437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712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84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342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378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97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729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79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383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23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35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457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6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400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9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0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725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02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2FD5B2B-F493-4878-A385-F941EBDC95F0}" type="datetimeFigureOut">
              <a:rPr lang="en-US" smtClean="0"/>
              <a:pPr/>
              <a:t>28-Sep-20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BACD8B-6865-4BDE-9626-CD5686216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4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5A094-73D7-4FB7-95C7-2225397CCD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C++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3A86ED-0043-47F4-8C87-302C01D444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2500" b="1" dirty="0" err="1"/>
              <a:t>Aktiv</a:t>
            </a:r>
            <a:r>
              <a:rPr lang="en-US" sz="2500" b="1" dirty="0"/>
              <a:t> </a:t>
            </a:r>
            <a:r>
              <a:rPr lang="en-US" sz="2500" b="1" dirty="0" err="1"/>
              <a:t>elektronike</a:t>
            </a:r>
            <a:endParaRPr lang="en-US" sz="2500" b="1" dirty="0"/>
          </a:p>
        </p:txBody>
      </p:sp>
    </p:spTree>
    <p:extLst>
      <p:ext uri="{BB962C8B-B14F-4D97-AF65-F5344CB8AC3E}">
        <p14:creationId xmlns:p14="http://schemas.microsoft.com/office/powerpoint/2010/main" val="158289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551" y="0"/>
            <a:ext cx="899160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809" y="152107"/>
            <a:ext cx="8738381" cy="655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870" y="236806"/>
            <a:ext cx="8828259" cy="662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5" y="152400"/>
            <a:ext cx="9133525" cy="6850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18" y="37514"/>
            <a:ext cx="8890782" cy="699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068" cy="705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506" y="85725"/>
            <a:ext cx="90297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8991600" cy="7683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34" y="0"/>
            <a:ext cx="9144000" cy="75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85" y="76200"/>
            <a:ext cx="9296400" cy="697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76200"/>
            <a:ext cx="89408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35" y="85343"/>
            <a:ext cx="9144000" cy="735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7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17" y="0"/>
            <a:ext cx="9147517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651" y="15240"/>
            <a:ext cx="9241302" cy="713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76200"/>
            <a:ext cx="90424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" y="-152400"/>
            <a:ext cx="91440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90678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1600" y="0"/>
            <a:ext cx="90932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B7C8C-16A7-46A4-99A6-AF7ADCC30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9FEAF-67FE-48C3-98A5-DAE8FF3C8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000" b="1" dirty="0"/>
              <a:t>HVALA NA PA</a:t>
            </a:r>
            <a:r>
              <a:rPr lang="sr-Latn-ME" sz="3000" b="1" dirty="0"/>
              <a:t>ŽNJI!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89931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" y="0"/>
            <a:ext cx="92456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2" y="36342"/>
            <a:ext cx="922020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757" y="152400"/>
            <a:ext cx="9144000" cy="731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44" y="48554"/>
            <a:ext cx="9079262" cy="680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1" y="15240"/>
            <a:ext cx="9398001" cy="704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27" y="0"/>
            <a:ext cx="9185422" cy="6889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10</Words>
  <Application>Microsoft Office PowerPoint</Application>
  <PresentationFormat>On-screen Show (4:3)</PresentationFormat>
  <Paragraphs>6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Garamond</vt:lpstr>
      <vt:lpstr>Organic</vt:lpstr>
      <vt:lpstr>C++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Racunar</dc:creator>
  <cp:lastModifiedBy>user</cp:lastModifiedBy>
  <cp:revision>8</cp:revision>
  <dcterms:created xsi:type="dcterms:W3CDTF">2016-09-22T10:03:49Z</dcterms:created>
  <dcterms:modified xsi:type="dcterms:W3CDTF">2020-09-28T17:40:10Z</dcterms:modified>
</cp:coreProperties>
</file>