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1A37D5F-9FE5-4D6F-AB9A-D020B5A5F2B5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B97CF4-D274-485B-A6C9-98D0D35F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ell\Desktop\Voice%20006.m4a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ell\Desktop\Voice%20007.m4a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ell\Desktop\Voice%20002.m4a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ell\Desktop\Voice%20003.m4a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ell\Desktop\Voice%20004.m4a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ell\Desktop\Voice%20005.m4a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1.1 LOOKS</a:t>
            </a:r>
            <a:br>
              <a:rPr lang="en-US" dirty="0" smtClean="0"/>
            </a:br>
            <a:r>
              <a:rPr lang="en-US" dirty="0" smtClean="0"/>
              <a:t>1.4 TEEN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143636" cy="5000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1.1 </a:t>
            </a:r>
            <a:r>
              <a:rPr lang="en-US" dirty="0" err="1" smtClean="0"/>
              <a:t>lOOKS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" y="571481"/>
            <a:ext cx="6668598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Voice 00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072330" y="1214422"/>
            <a:ext cx="785818" cy="785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86578" y="428604"/>
            <a:ext cx="1116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TO</a:t>
            </a:r>
          </a:p>
          <a:p>
            <a:r>
              <a:rPr lang="en-US" dirty="0" smtClean="0"/>
              <a:t> LISTEN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786610" cy="6654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Voice 007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000892" y="3143248"/>
            <a:ext cx="795342" cy="7953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58016" y="2285992"/>
            <a:ext cx="1116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TO</a:t>
            </a:r>
          </a:p>
          <a:p>
            <a:r>
              <a:rPr lang="en-US" dirty="0" smtClean="0"/>
              <a:t> LISTEN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239000" cy="605808"/>
          </a:xfrm>
        </p:spPr>
        <p:txBody>
          <a:bodyPr/>
          <a:lstStyle/>
          <a:p>
            <a:r>
              <a:rPr lang="en-US" dirty="0" smtClean="0"/>
              <a:t>Teen science (1.4)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285860"/>
            <a:ext cx="4673044" cy="459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Voice 00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929454" y="5000636"/>
            <a:ext cx="1000132" cy="10001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15140" y="4143380"/>
            <a:ext cx="1116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TO</a:t>
            </a:r>
          </a:p>
          <a:p>
            <a:r>
              <a:rPr lang="en-US" dirty="0" smtClean="0"/>
              <a:t> LISTEN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0"/>
            <a:ext cx="3653295" cy="6806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Voice 00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715008" y="2285992"/>
            <a:ext cx="785818" cy="7858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00694" y="1500174"/>
            <a:ext cx="1116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TO</a:t>
            </a:r>
          </a:p>
          <a:p>
            <a:r>
              <a:rPr lang="en-US" dirty="0" smtClean="0"/>
              <a:t> LISTEN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42910" y="2011362"/>
            <a:ext cx="5642473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71480"/>
            <a:ext cx="4214842" cy="142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Voice 004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5357818" y="714356"/>
            <a:ext cx="857256" cy="8572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29388" y="785794"/>
            <a:ext cx="1116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TO</a:t>
            </a:r>
          </a:p>
          <a:p>
            <a:r>
              <a:rPr lang="en-US" dirty="0" smtClean="0"/>
              <a:t> LISTEN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928670"/>
            <a:ext cx="6167384" cy="5310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Voice 005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786578" y="2947982"/>
            <a:ext cx="928694" cy="9286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00826" y="2143116"/>
            <a:ext cx="1116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TO</a:t>
            </a:r>
          </a:p>
          <a:p>
            <a:r>
              <a:rPr lang="en-US" dirty="0" smtClean="0"/>
              <a:t> LISTEN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</TotalTime>
  <Words>33</Words>
  <Application>Microsoft Office PowerPoint</Application>
  <PresentationFormat>On-screen Show (4:3)</PresentationFormat>
  <Paragraphs>15</Paragraphs>
  <Slides>7</Slides>
  <Notes>0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1.1 LOOKS 1.4 TEEN SCIENCE</vt:lpstr>
      <vt:lpstr>1.1 lOOKS</vt:lpstr>
      <vt:lpstr>Slide 3</vt:lpstr>
      <vt:lpstr>Teen science (1.4)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LOOKS 1.4 TEEN SCIENCE</dc:title>
  <dc:creator>Dell</dc:creator>
  <cp:lastModifiedBy>Dell</cp:lastModifiedBy>
  <cp:revision>5</cp:revision>
  <dcterms:created xsi:type="dcterms:W3CDTF">2020-11-06T14:29:48Z</dcterms:created>
  <dcterms:modified xsi:type="dcterms:W3CDTF">2020-11-08T14:58:00Z</dcterms:modified>
</cp:coreProperties>
</file>