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D04A8-673D-4523-95FD-1E1162246842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3E5C6-E942-4323-8FF6-72622D180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433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D04A8-673D-4523-95FD-1E1162246842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3E5C6-E942-4323-8FF6-72622D180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281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D04A8-673D-4523-95FD-1E1162246842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3E5C6-E942-4323-8FF6-72622D180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50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D04A8-673D-4523-95FD-1E1162246842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3E5C6-E942-4323-8FF6-72622D180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931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D04A8-673D-4523-95FD-1E1162246842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3E5C6-E942-4323-8FF6-72622D180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84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D04A8-673D-4523-95FD-1E1162246842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3E5C6-E942-4323-8FF6-72622D180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67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D04A8-673D-4523-95FD-1E1162246842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3E5C6-E942-4323-8FF6-72622D180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012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D04A8-673D-4523-95FD-1E1162246842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3E5C6-E942-4323-8FF6-72622D180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167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D04A8-673D-4523-95FD-1E1162246842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3E5C6-E942-4323-8FF6-72622D180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930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D04A8-673D-4523-95FD-1E1162246842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3E5C6-E942-4323-8FF6-72622D180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218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D04A8-673D-4523-95FD-1E1162246842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3E5C6-E942-4323-8FF6-72622D180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52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D04A8-673D-4523-95FD-1E1162246842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3E5C6-E942-4323-8FF6-72622D180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324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1" t="1" r="-1" b="52952"/>
          <a:stretch/>
        </p:blipFill>
        <p:spPr>
          <a:xfrm>
            <a:off x="-8626" y="424764"/>
            <a:ext cx="12200626" cy="249096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1" t="47374" r="-1" b="43013"/>
          <a:stretch/>
        </p:blipFill>
        <p:spPr>
          <a:xfrm>
            <a:off x="-8626" y="2932980"/>
            <a:ext cx="12200626" cy="50895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1" t="56987" r="-1" b="34052"/>
          <a:stretch/>
        </p:blipFill>
        <p:spPr>
          <a:xfrm>
            <a:off x="-8626" y="3441941"/>
            <a:ext cx="12200626" cy="47445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1" t="67089" r="-1" b="23624"/>
          <a:stretch/>
        </p:blipFill>
        <p:spPr>
          <a:xfrm>
            <a:off x="-8626" y="3976776"/>
            <a:ext cx="12200626" cy="49170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1" t="77190" r="-1" b="-1428"/>
          <a:stretch/>
        </p:blipFill>
        <p:spPr>
          <a:xfrm>
            <a:off x="-8626" y="4511614"/>
            <a:ext cx="12200626" cy="1283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741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510"/>
          <a:stretch/>
        </p:blipFill>
        <p:spPr>
          <a:xfrm>
            <a:off x="0" y="621461"/>
            <a:ext cx="12192000" cy="131085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798" b="56106"/>
          <a:stretch/>
        </p:blipFill>
        <p:spPr>
          <a:xfrm>
            <a:off x="0" y="1949570"/>
            <a:ext cx="12192000" cy="112143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894" b="24262"/>
          <a:stretch/>
        </p:blipFill>
        <p:spPr>
          <a:xfrm>
            <a:off x="0" y="3071004"/>
            <a:ext cx="12192000" cy="177704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655"/>
          <a:stretch/>
        </p:blipFill>
        <p:spPr>
          <a:xfrm>
            <a:off x="0" y="4787659"/>
            <a:ext cx="12192000" cy="1414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974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708"/>
          <a:stretch/>
        </p:blipFill>
        <p:spPr>
          <a:xfrm>
            <a:off x="0" y="445014"/>
            <a:ext cx="12192000" cy="5556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70" b="63112"/>
          <a:stretch/>
        </p:blipFill>
        <p:spPr>
          <a:xfrm>
            <a:off x="0" y="1078302"/>
            <a:ext cx="12192000" cy="118181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835" b="38043"/>
          <a:stretch/>
        </p:blipFill>
        <p:spPr>
          <a:xfrm>
            <a:off x="0" y="2208362"/>
            <a:ext cx="12192000" cy="12853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430" b="104"/>
          <a:stretch/>
        </p:blipFill>
        <p:spPr>
          <a:xfrm>
            <a:off x="0" y="3467818"/>
            <a:ext cx="12192000" cy="1892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926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984"/>
          <a:stretch/>
        </p:blipFill>
        <p:spPr>
          <a:xfrm>
            <a:off x="138023" y="-123663"/>
            <a:ext cx="12192000" cy="255631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810" b="20453"/>
          <a:stretch/>
        </p:blipFill>
        <p:spPr>
          <a:xfrm>
            <a:off x="138023" y="2424023"/>
            <a:ext cx="12192000" cy="78500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105"/>
          <a:stretch/>
        </p:blipFill>
        <p:spPr>
          <a:xfrm>
            <a:off x="138023" y="3148641"/>
            <a:ext cx="12192000" cy="917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566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776"/>
          <a:stretch/>
        </p:blipFill>
        <p:spPr>
          <a:xfrm>
            <a:off x="0" y="551987"/>
            <a:ext cx="12192000" cy="107840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279" b="54329"/>
          <a:stretch/>
        </p:blipFill>
        <p:spPr>
          <a:xfrm>
            <a:off x="0" y="1785667"/>
            <a:ext cx="12192000" cy="108692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671" b="30221"/>
          <a:stretch/>
        </p:blipFill>
        <p:spPr>
          <a:xfrm>
            <a:off x="0" y="2872596"/>
            <a:ext cx="12192000" cy="122495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778"/>
          <a:stretch/>
        </p:blipFill>
        <p:spPr>
          <a:xfrm>
            <a:off x="0" y="4097547"/>
            <a:ext cx="12192000" cy="1535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693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437"/>
          <a:stretch/>
        </p:blipFill>
        <p:spPr>
          <a:xfrm>
            <a:off x="77637" y="683133"/>
            <a:ext cx="12192000" cy="13440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160" b="23851"/>
          <a:stretch/>
        </p:blipFill>
        <p:spPr>
          <a:xfrm>
            <a:off x="77637" y="2044460"/>
            <a:ext cx="12192000" cy="83676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253"/>
          <a:stretch/>
        </p:blipFill>
        <p:spPr>
          <a:xfrm>
            <a:off x="77637" y="2855343"/>
            <a:ext cx="12192000" cy="714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158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64595"/>
            <a:ext cx="11639909" cy="156145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48" y="4149263"/>
            <a:ext cx="9558260" cy="84543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61049" y="810883"/>
            <a:ext cx="27777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Domaći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47407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</Words>
  <Application>Microsoft Office PowerPoint</Application>
  <PresentationFormat>Widescreen</PresentationFormat>
  <Paragraphs>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Korisnik</dc:creator>
  <cp:lastModifiedBy>Korisnik</cp:lastModifiedBy>
  <cp:revision>6</cp:revision>
  <dcterms:created xsi:type="dcterms:W3CDTF">2021-05-14T09:10:51Z</dcterms:created>
  <dcterms:modified xsi:type="dcterms:W3CDTF">2021-05-14T09:18:22Z</dcterms:modified>
</cp:coreProperties>
</file>