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F7861D-5FCF-413A-9714-FE270070B799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B683FC-3414-4624-9EFF-EFDE02014C3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perspectiveHeroicExtremeLeftFacing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sr-Latn-BA" dirty="0" smtClean="0"/>
              <a:t>i</a:t>
            </a:r>
            <a:r>
              <a:rPr lang="en-US" dirty="0" smtClean="0"/>
              <a:t> parabola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vje</a:t>
            </a:r>
            <a:r>
              <a:rPr lang="sr-Latn-BA" dirty="0" smtClean="0"/>
              <a:t>žbanje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88582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 smtClean="0"/>
              <a:t>Napomena 1</a:t>
            </a:r>
          </a:p>
          <a:p>
            <a:r>
              <a:rPr lang="sr-Latn-BA" sz="2400" dirty="0" smtClean="0"/>
              <a:t>Međusoban položaj prave i parabole ispitujemo rješavanjem sistema jednačina</a:t>
            </a:r>
          </a:p>
          <a:p>
            <a:endParaRPr lang="sr-Latn-BA" sz="2400" dirty="0"/>
          </a:p>
          <a:p>
            <a:endParaRPr lang="sr-Latn-BA" sz="2400" dirty="0" smtClean="0"/>
          </a:p>
          <a:p>
            <a:endParaRPr lang="sr-Latn-BA" sz="2400" dirty="0"/>
          </a:p>
          <a:p>
            <a:endParaRPr lang="sr-Latn-BA" sz="2400" dirty="0" smtClean="0"/>
          </a:p>
          <a:p>
            <a:r>
              <a:rPr lang="sr-Latn-BA" sz="2400" dirty="0" smtClean="0"/>
              <a:t>Napomena 2</a:t>
            </a:r>
          </a:p>
          <a:p>
            <a:r>
              <a:rPr lang="sr-Latn-BA" sz="2400" dirty="0" smtClean="0"/>
              <a:t>Ako je prava tangenta na parabolu tada ona zadovoljava USLOV DODIRA koji glasi</a:t>
            </a:r>
          </a:p>
          <a:p>
            <a:endParaRPr lang="sr-Latn-BA" sz="2400" dirty="0"/>
          </a:p>
          <a:p>
            <a:endParaRPr lang="sr-Latn-BA" sz="2400" dirty="0" smtClean="0"/>
          </a:p>
          <a:p>
            <a:r>
              <a:rPr lang="sr-Latn-BA" sz="2400" dirty="0" smtClean="0"/>
              <a:t>Napomena 3</a:t>
            </a:r>
          </a:p>
          <a:p>
            <a:r>
              <a:rPr lang="sr-Latn-BA" sz="2400" dirty="0" smtClean="0"/>
              <a:t>Ako se traži jednačina tangente u datoj tački             na paraboli, tada imamo gotovu jednačinu</a:t>
            </a:r>
          </a:p>
          <a:p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57224" y="1643050"/>
          <a:ext cx="1714512" cy="1285884"/>
        </p:xfrm>
        <a:graphic>
          <a:graphicData uri="http://schemas.openxmlformats.org/presentationml/2006/ole">
            <p:oleObj spid="_x0000_s1026" name="Equation" r:id="rId3" imgW="634680" imgH="4572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28926" y="4214818"/>
          <a:ext cx="1643074" cy="571504"/>
        </p:xfrm>
        <a:graphic>
          <a:graphicData uri="http://schemas.openxmlformats.org/presentationml/2006/ole">
            <p:oleObj spid="_x0000_s1027" name="Equation" r:id="rId4" imgW="50796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286512" y="5214950"/>
          <a:ext cx="642942" cy="442914"/>
        </p:xfrm>
        <a:graphic>
          <a:graphicData uri="http://schemas.openxmlformats.org/presentationml/2006/ole">
            <p:oleObj spid="_x0000_s1028" name="Equation" r:id="rId5" imgW="4824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28860" y="6000768"/>
          <a:ext cx="2571768" cy="642942"/>
        </p:xfrm>
        <a:graphic>
          <a:graphicData uri="http://schemas.openxmlformats.org/presentationml/2006/ole">
            <p:oleObj spid="_x0000_s1029" name="Equation" r:id="rId6" imgW="1066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4296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Zadatak 1.</a:t>
            </a:r>
          </a:p>
          <a:p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Naći jednačinu tangente parabole                    u tački (-1,2).</a:t>
            </a:r>
          </a:p>
          <a:p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Zadatak 2.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Napisati jednačinu tangente parabole                    , ako je poznato da je paralelna sa pravom 3x-y-4=0.</a:t>
            </a:r>
          </a:p>
          <a:p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Zadatak3.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Naći jednačinu parabole                     koju dodiruje prava 2x+y+4=0.   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714876" y="571480"/>
          <a:ext cx="1285884" cy="500066"/>
        </p:xfrm>
        <a:graphic>
          <a:graphicData uri="http://schemas.openxmlformats.org/presentationml/2006/ole">
            <p:oleObj spid="_x0000_s2050" name="Equation" r:id="rId3" imgW="59688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43504" y="1643050"/>
          <a:ext cx="1143008" cy="442914"/>
        </p:xfrm>
        <a:graphic>
          <a:graphicData uri="http://schemas.openxmlformats.org/presentationml/2006/ole">
            <p:oleObj spid="_x0000_s2051" name="Equation" r:id="rId4" imgW="57132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3071810"/>
          <a:ext cx="1143008" cy="500066"/>
        </p:xfrm>
        <a:graphic>
          <a:graphicData uri="http://schemas.openxmlformats.org/presentationml/2006/ole">
            <p:oleObj spid="_x0000_s2053" name="Equation" r:id="rId5" imgW="596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91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Apex</vt:lpstr>
      <vt:lpstr>Microsoft Equation 3.0</vt:lpstr>
      <vt:lpstr>Prava i parabola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i parabola</dc:title>
  <dc:creator>HP</dc:creator>
  <cp:lastModifiedBy>HP</cp:lastModifiedBy>
  <cp:revision>2</cp:revision>
  <dcterms:created xsi:type="dcterms:W3CDTF">2015-02-08T14:08:23Z</dcterms:created>
  <dcterms:modified xsi:type="dcterms:W3CDTF">2015-02-08T14:26:27Z</dcterms:modified>
</cp:coreProperties>
</file>