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5" r:id="rId5"/>
    <p:sldId id="257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B33"/>
    <a:srgbClr val="34C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3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4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91CEE-E392-4A9D-BD11-6954B994FB42}"/>
              </a:ext>
            </a:extLst>
          </p:cNvPr>
          <p:cNvSpPr/>
          <p:nvPr/>
        </p:nvSpPr>
        <p:spPr>
          <a:xfrm>
            <a:off x="-9302800" y="0"/>
            <a:ext cx="12020746" cy="6858000"/>
          </a:xfrm>
          <a:prstGeom prst="rect">
            <a:avLst/>
          </a:prstGeom>
          <a:solidFill>
            <a:srgbClr val="00A0A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6C029B-A799-4206-A656-A006D8F83990}"/>
              </a:ext>
            </a:extLst>
          </p:cNvPr>
          <p:cNvSpPr/>
          <p:nvPr/>
        </p:nvSpPr>
        <p:spPr>
          <a:xfrm>
            <a:off x="-8798783" y="0"/>
            <a:ext cx="10950312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E9AAB1E-3A13-4745-A574-9EE6806378C9}"/>
              </a:ext>
            </a:extLst>
          </p:cNvPr>
          <p:cNvSpPr/>
          <p:nvPr/>
        </p:nvSpPr>
        <p:spPr>
          <a:xfrm>
            <a:off x="-7847639" y="0"/>
            <a:ext cx="9380604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CB8CB55-9DEC-4367-900E-7257FE1B874F}"/>
              </a:ext>
            </a:extLst>
          </p:cNvPr>
          <p:cNvSpPr/>
          <p:nvPr/>
        </p:nvSpPr>
        <p:spPr>
          <a:xfrm>
            <a:off x="-7985196" y="0"/>
            <a:ext cx="888615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pic>
        <p:nvPicPr>
          <p:cNvPr id="1028" name="Picture 4" descr="PHP Application Development | php-application-development- - myG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965" y="0"/>
            <a:ext cx="945103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072092" y="5974721"/>
            <a:ext cx="2568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ME" sz="2500" dirty="0" smtClean="0">
                <a:solidFill>
                  <a:srgbClr val="002060"/>
                </a:solidFill>
                <a:latin typeface="Impact" panose="020B0806030902050204" pitchFamily="34" charset="0"/>
              </a:rPr>
              <a:t>SPASOJE PAPIĆ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866" y="318390"/>
            <a:ext cx="6380920" cy="1025889"/>
          </a:xfrm>
          <a:prstGeom prst="rect">
            <a:avLst/>
          </a:prstGeom>
        </p:spPr>
      </p:pic>
      <p:sp>
        <p:nvSpPr>
          <p:cNvPr id="28" name="Title 5"/>
          <p:cNvSpPr txBox="1">
            <a:spLocks/>
          </p:cNvSpPr>
          <p:nvPr/>
        </p:nvSpPr>
        <p:spPr>
          <a:xfrm>
            <a:off x="3531533" y="3593075"/>
            <a:ext cx="8261538" cy="22196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ME" sz="4000" dirty="0" smtClean="0">
                <a:solidFill>
                  <a:srgbClr val="FF0000"/>
                </a:solidFill>
                <a:latin typeface="Impact" panose="020B0806030902050204" pitchFamily="34" charset="0"/>
              </a:rPr>
              <a:t>PODEŠAVANJE KONFIGURACIONIH PARAMETARA OPERATIVNOG SISTEMA</a:t>
            </a:r>
            <a:endParaRPr lang="en-US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2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91686"/>
              </p:ext>
            </p:extLst>
          </p:nvPr>
        </p:nvGraphicFramePr>
        <p:xfrm>
          <a:off x="1361118" y="1608137"/>
          <a:ext cx="9695386" cy="458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5757465" imgH="2724332" progId="Word.Document.12">
                  <p:embed/>
                </p:oleObj>
              </mc:Choice>
              <mc:Fallback>
                <p:oleObj name="Document" r:id="rId4" imgW="5757465" imgH="27243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1118" y="1608137"/>
                        <a:ext cx="9695386" cy="4587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4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083049"/>
              </p:ext>
            </p:extLst>
          </p:nvPr>
        </p:nvGraphicFramePr>
        <p:xfrm>
          <a:off x="1341614" y="2584967"/>
          <a:ext cx="9507254" cy="250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5757465" imgH="1519644" progId="Word.Document.12">
                  <p:embed/>
                </p:oleObj>
              </mc:Choice>
              <mc:Fallback>
                <p:oleObj name="Document" r:id="rId4" imgW="5757465" imgH="15196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1614" y="2584967"/>
                        <a:ext cx="9507254" cy="250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7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78599" y="2224883"/>
            <a:ext cx="10321967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 </a:t>
            </a:r>
            <a:r>
              <a:rPr lang="sr-Latn-C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</a:t>
            </a: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Dvoklikom na ovu ikonicu dobijamo pristup System Properties prozoru u kome dalje imamo tab-ove: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ispisuje osnovne podatke o računaru,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Computer Name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prikazuje ime, članstvo u domenu ili radnoj grupi,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Hardware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omogućava instalaciju i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rješavanje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hardverskih problema,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promjenu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ili povratak na prethodne drajvere, kreiranje hardverskih profila,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Advanced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podešavanje vizuelnih efekata, optimizacija performansi i izgleda desktopa, podešavanje virtuelne memorije, rukovanje korisničkim profilima, editovanje boot.ini fajla, postupak prilikom pada sistema,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 Restore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uključivanje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monitoringa particija, da bi se na osnovu dnevnika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izmjena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mogli vratiti na prethodno stanje sistema,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Automatic Updates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podešavanje ili isključenje automatskog ažuriranja Windows-a,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Remote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omogućavanje i podešavanje Remote desktop i Remote assistant sesija.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093" y="2466704"/>
            <a:ext cx="10143565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* </a:t>
            </a:r>
            <a:r>
              <a:rPr lang="sr-Latn-CS" sz="25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Administrative Tools </a:t>
            </a:r>
            <a:endParaRPr lang="en-US" sz="25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Pristup upravljanju servisima, lokalnom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bezbjednošću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korisničkim računima (detaljno), upravljanje diskovima (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promjena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slovne oznake, formatiranje, konverzija fajl sitema, defragmentacija,… ), pristup pomoćnom programu </a:t>
            </a:r>
            <a:r>
              <a:rPr lang="sr-Latn-CS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Event Viewer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itd…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sr-Latn-C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sr-Latn-C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Event </a:t>
            </a:r>
            <a:r>
              <a:rPr lang="sr-Latn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Viewer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prikazuje dnevnik događaja kao npr.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uspješno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ili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neuspješno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pokretanje aplikacija i servisa. Koristan je ako se često dešavaju padovi sistema ili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startup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problemi, jer može da prikaže koji servisi ili aplikacije prave probleme.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3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52CBBE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8070" y="3148149"/>
            <a:ext cx="992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8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HVALA NA PAŽNJI</a:t>
            </a:r>
            <a:endParaRPr lang="en-US" sz="8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8094" y="1438243"/>
            <a:ext cx="831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C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 Panel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kontrolna tabla. Iz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 panel-a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mogu napraviti </a:t>
            </a:r>
            <a:r>
              <a:rPr lang="sr-Latn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koro</a:t>
            </a:r>
            <a:r>
              <a:rPr lang="sr-Latn-C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sva podešavanja </a:t>
            </a:r>
            <a:r>
              <a:rPr lang="sr-Latn-C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sistema. Taskbar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Start meni su takođe dostupni i iz Control Panel-a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84" y="2485993"/>
            <a:ext cx="5094953" cy="38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59804" y="2349341"/>
            <a:ext cx="3876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Ako prebacimo izgled </a:t>
            </a:r>
            <a:r>
              <a:rPr lang="sr-Latn-C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 </a:t>
            </a:r>
            <a:r>
              <a:rPr lang="sr-Latn-C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Panel-a  </a:t>
            </a:r>
            <a:r>
              <a:rPr lang="sr-Latn-C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Classic view dobićemo sledeći prozor: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1" name="Picture 3" descr="Free computer help - remove pro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84" y="2485994"/>
            <a:ext cx="5094954" cy="38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83152"/>
              </p:ext>
            </p:extLst>
          </p:nvPr>
        </p:nvGraphicFramePr>
        <p:xfrm>
          <a:off x="1279508" y="1815353"/>
          <a:ext cx="9307780" cy="45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Document" r:id="rId4" imgW="5757465" imgH="2790998" progId="Word.Document.12">
                  <p:embed/>
                </p:oleObj>
              </mc:Choice>
              <mc:Fallback>
                <p:oleObj name="Document" r:id="rId4" imgW="5757465" imgH="2790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9508" y="1815353"/>
                        <a:ext cx="9307780" cy="45114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7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0" name="Picture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7" name="Picture 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6" name="Picture 6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3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81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24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2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2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7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27109"/>
              </p:ext>
            </p:extLst>
          </p:nvPr>
        </p:nvGraphicFramePr>
        <p:xfrm>
          <a:off x="1481604" y="1932577"/>
          <a:ext cx="9137435" cy="4262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5757465" imgH="2686133" progId="Word.Document.12">
                  <p:embed/>
                </p:oleObj>
              </mc:Choice>
              <mc:Fallback>
                <p:oleObj name="Document" r:id="rId4" imgW="5757465" imgH="2686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1604" y="1932577"/>
                        <a:ext cx="9137435" cy="4262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7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57333"/>
              </p:ext>
            </p:extLst>
          </p:nvPr>
        </p:nvGraphicFramePr>
        <p:xfrm>
          <a:off x="1464488" y="1830064"/>
          <a:ext cx="9745456" cy="467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4" imgW="5757465" imgH="2762530" progId="Word.Document.12">
                  <p:embed/>
                </p:oleObj>
              </mc:Choice>
              <mc:Fallback>
                <p:oleObj name="Document" r:id="rId4" imgW="5757465" imgH="2762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4488" y="1830064"/>
                        <a:ext cx="9745456" cy="4675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9899"/>
              </p:ext>
            </p:extLst>
          </p:nvPr>
        </p:nvGraphicFramePr>
        <p:xfrm>
          <a:off x="1456145" y="1764776"/>
          <a:ext cx="9579622" cy="459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5757465" imgH="2762530" progId="Word.Document.12">
                  <p:embed/>
                </p:oleObj>
              </mc:Choice>
              <mc:Fallback>
                <p:oleObj name="Document" r:id="rId4" imgW="5757465" imgH="27625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6145" y="1764776"/>
                        <a:ext cx="9579622" cy="459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013956"/>
              </p:ext>
            </p:extLst>
          </p:nvPr>
        </p:nvGraphicFramePr>
        <p:xfrm>
          <a:off x="1310379" y="1512024"/>
          <a:ext cx="9259009" cy="4993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5757465" imgH="3105594" progId="Word.Document.12">
                  <p:embed/>
                </p:oleObj>
              </mc:Choice>
              <mc:Fallback>
                <p:oleObj name="Document" r:id="rId4" imgW="5757465" imgH="31055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0379" y="1512024"/>
                        <a:ext cx="9259009" cy="4993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0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836520"/>
              </p:ext>
            </p:extLst>
          </p:nvPr>
        </p:nvGraphicFramePr>
        <p:xfrm>
          <a:off x="1419025" y="1438242"/>
          <a:ext cx="9177257" cy="509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5757465" imgH="3198207" progId="Word.Document.12">
                  <p:embed/>
                </p:oleObj>
              </mc:Choice>
              <mc:Fallback>
                <p:oleObj name="Document" r:id="rId4" imgW="5757465" imgH="3198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9025" y="1438242"/>
                        <a:ext cx="9177257" cy="5098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11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104900" y="6505303"/>
            <a:ext cx="9980682" cy="261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8309" y="6518366"/>
            <a:ext cx="270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b="1" dirty="0" smtClean="0"/>
              <a:t>INFORMATIKA</a:t>
            </a:r>
            <a:endParaRPr lang="en-US" sz="15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866" y="385731"/>
            <a:ext cx="2171700" cy="21050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2C93AC-EBE3-4E67-A867-76D5D6BEDB10}"/>
              </a:ext>
            </a:extLst>
          </p:cNvPr>
          <p:cNvSpPr/>
          <p:nvPr/>
        </p:nvSpPr>
        <p:spPr>
          <a:xfrm>
            <a:off x="-10574893" y="-16469"/>
            <a:ext cx="11555431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9E3B68-B936-49FB-94D8-7AC0076CF488}"/>
              </a:ext>
            </a:extLst>
          </p:cNvPr>
          <p:cNvSpPr/>
          <p:nvPr/>
        </p:nvSpPr>
        <p:spPr>
          <a:xfrm>
            <a:off x="-9623748" y="-16469"/>
            <a:ext cx="9951866" cy="6858000"/>
          </a:xfrm>
          <a:prstGeom prst="rect">
            <a:avLst/>
          </a:prstGeom>
          <a:solidFill>
            <a:srgbClr val="FEC63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7930A-0489-40A5-B3D7-053D64BD29C4}"/>
              </a:ext>
            </a:extLst>
          </p:cNvPr>
          <p:cNvSpPr/>
          <p:nvPr/>
        </p:nvSpPr>
        <p:spPr>
          <a:xfrm>
            <a:off x="-9761305" y="-16469"/>
            <a:ext cx="9417469" cy="6858000"/>
          </a:xfrm>
          <a:prstGeom prst="rect">
            <a:avLst/>
          </a:prstGeom>
          <a:solidFill>
            <a:srgbClr val="5D7373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09824"/>
              </p:ext>
            </p:extLst>
          </p:nvPr>
        </p:nvGraphicFramePr>
        <p:xfrm>
          <a:off x="1549377" y="1621025"/>
          <a:ext cx="8925882" cy="472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5757465" imgH="3048657" progId="Word.Document.12">
                  <p:embed/>
                </p:oleObj>
              </mc:Choice>
              <mc:Fallback>
                <p:oleObj name="Document" r:id="rId4" imgW="5757465" imgH="30486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9377" y="1621025"/>
                        <a:ext cx="8925882" cy="4725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2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192</TotalTime>
  <Words>271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Euphemia</vt:lpstr>
      <vt:lpstr>Impact</vt:lpstr>
      <vt:lpstr>Plantagenet Cherokee</vt:lpstr>
      <vt:lpstr>Times New Roman</vt:lpstr>
      <vt:lpstr>Wingdings</vt:lpstr>
      <vt:lpstr>Academic Literature 16x9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SISTEMI</dc:title>
  <dc:creator>User</dc:creator>
  <cp:lastModifiedBy>User</cp:lastModifiedBy>
  <cp:revision>30</cp:revision>
  <dcterms:created xsi:type="dcterms:W3CDTF">2019-09-03T13:41:04Z</dcterms:created>
  <dcterms:modified xsi:type="dcterms:W3CDTF">2020-10-09T15:43:08Z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