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3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05E303-E514-48A6-9200-29897923012E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097A6A6-EE17-4B66-9D79-F39A73754867}">
      <dgm:prSet/>
      <dgm:spPr/>
      <dgm:t>
        <a:bodyPr/>
        <a:lstStyle/>
        <a:p>
          <a:r>
            <a:rPr lang="en-US"/>
            <a:t>Razli</a:t>
          </a:r>
          <a:r>
            <a:rPr lang="sr-Latn-ME"/>
            <a:t>č</a:t>
          </a:r>
          <a:r>
            <a:rPr lang="en-US"/>
            <a:t>iti su pristupi knji</a:t>
          </a:r>
          <a:r>
            <a:rPr lang="sr-Latn-ME"/>
            <a:t>ž</a:t>
          </a:r>
          <a:r>
            <a:rPr lang="en-US"/>
            <a:t>evnoumjetni</a:t>
          </a:r>
          <a:r>
            <a:rPr lang="sr-Latn-ME"/>
            <a:t>č</a:t>
          </a:r>
          <a:r>
            <a:rPr lang="en-US"/>
            <a:t>kom djelu i razli</a:t>
          </a:r>
          <a:r>
            <a:rPr lang="sr-Latn-ME"/>
            <a:t>č</a:t>
          </a:r>
          <a:r>
            <a:rPr lang="en-US"/>
            <a:t>iti su rezultati tih pristupa.</a:t>
          </a:r>
        </a:p>
      </dgm:t>
    </dgm:pt>
    <dgm:pt modelId="{E9270332-51B7-4804-A541-C8D660AD6C52}" type="parTrans" cxnId="{807D5DD2-E65F-402E-BA63-C37352FCCD38}">
      <dgm:prSet/>
      <dgm:spPr/>
      <dgm:t>
        <a:bodyPr/>
        <a:lstStyle/>
        <a:p>
          <a:endParaRPr lang="en-US"/>
        </a:p>
      </dgm:t>
    </dgm:pt>
    <dgm:pt modelId="{F8864F0F-C132-43A3-ABD4-7B97A5846EAA}" type="sibTrans" cxnId="{807D5DD2-E65F-402E-BA63-C37352FCCD38}">
      <dgm:prSet/>
      <dgm:spPr/>
      <dgm:t>
        <a:bodyPr/>
        <a:lstStyle/>
        <a:p>
          <a:endParaRPr lang="en-US"/>
        </a:p>
      </dgm:t>
    </dgm:pt>
    <dgm:pt modelId="{D1A95A29-9201-4833-BE62-444D694E4328}">
      <dgm:prSet/>
      <dgm:spPr/>
      <dgm:t>
        <a:bodyPr/>
        <a:lstStyle/>
        <a:p>
          <a:r>
            <a:rPr lang="en-US"/>
            <a:t>Svi pristupi mogu se svesti na dva osnovna:</a:t>
          </a:r>
        </a:p>
      </dgm:t>
    </dgm:pt>
    <dgm:pt modelId="{4B0E0111-01FF-441C-B538-646C58CE3DAE}" type="parTrans" cxnId="{1FE2EA61-553C-41CF-8B0F-BD37A60E9B9D}">
      <dgm:prSet/>
      <dgm:spPr/>
      <dgm:t>
        <a:bodyPr/>
        <a:lstStyle/>
        <a:p>
          <a:endParaRPr lang="en-US"/>
        </a:p>
      </dgm:t>
    </dgm:pt>
    <dgm:pt modelId="{34E9B911-BC02-4FEE-9B06-3E3C75ADBE8A}" type="sibTrans" cxnId="{1FE2EA61-553C-41CF-8B0F-BD37A60E9B9D}">
      <dgm:prSet/>
      <dgm:spPr/>
      <dgm:t>
        <a:bodyPr/>
        <a:lstStyle/>
        <a:p>
          <a:endParaRPr lang="en-US"/>
        </a:p>
      </dgm:t>
    </dgm:pt>
    <dgm:pt modelId="{523FC6F5-5299-4A21-A5CE-3417E5378E96}">
      <dgm:prSet/>
      <dgm:spPr/>
      <dgm:t>
        <a:bodyPr/>
        <a:lstStyle/>
        <a:p>
          <a:r>
            <a:rPr lang="sr-Latn-ME"/>
            <a:t>u</a:t>
          </a:r>
          <a:r>
            <a:rPr lang="en-US"/>
            <a:t>nutra</a:t>
          </a:r>
          <a:r>
            <a:rPr lang="sr-Latn-ME"/>
            <a:t>š</a:t>
          </a:r>
          <a:r>
            <a:rPr lang="en-US"/>
            <a:t>nji i</a:t>
          </a:r>
          <a:r>
            <a:rPr lang="sr-Latn-ME"/>
            <a:t>  s</a:t>
          </a:r>
          <a:r>
            <a:rPr lang="en-US"/>
            <a:t>polja</a:t>
          </a:r>
          <a:r>
            <a:rPr lang="sr-Latn-ME"/>
            <a:t>š</a:t>
          </a:r>
          <a:r>
            <a:rPr lang="en-US"/>
            <a:t>nji</a:t>
          </a:r>
        </a:p>
      </dgm:t>
    </dgm:pt>
    <dgm:pt modelId="{CA48C00D-9017-4281-97B4-6F9A7AB428D9}" type="parTrans" cxnId="{5B0A1662-CA64-44A5-9B4D-E02D0FB579C4}">
      <dgm:prSet/>
      <dgm:spPr/>
      <dgm:t>
        <a:bodyPr/>
        <a:lstStyle/>
        <a:p>
          <a:endParaRPr lang="en-US"/>
        </a:p>
      </dgm:t>
    </dgm:pt>
    <dgm:pt modelId="{77C38503-7D1C-45F2-8637-FED18FEBC284}" type="sibTrans" cxnId="{5B0A1662-CA64-44A5-9B4D-E02D0FB579C4}">
      <dgm:prSet/>
      <dgm:spPr/>
      <dgm:t>
        <a:bodyPr/>
        <a:lstStyle/>
        <a:p>
          <a:endParaRPr lang="en-US"/>
        </a:p>
      </dgm:t>
    </dgm:pt>
    <dgm:pt modelId="{7DF00780-3CED-4AC9-A967-B4DD65B32832}" type="pres">
      <dgm:prSet presAssocID="{D405E303-E514-48A6-9200-29897923012E}" presName="Name0" presStyleCnt="0">
        <dgm:presLayoutVars>
          <dgm:dir/>
          <dgm:animLvl val="lvl"/>
          <dgm:resizeHandles val="exact"/>
        </dgm:presLayoutVars>
      </dgm:prSet>
      <dgm:spPr/>
    </dgm:pt>
    <dgm:pt modelId="{448E176D-C391-448A-9B6A-DA341F00C4B2}" type="pres">
      <dgm:prSet presAssocID="{D1A95A29-9201-4833-BE62-444D694E4328}" presName="boxAndChildren" presStyleCnt="0"/>
      <dgm:spPr/>
    </dgm:pt>
    <dgm:pt modelId="{5F886638-B971-43D7-A526-D9CD6BB2E426}" type="pres">
      <dgm:prSet presAssocID="{D1A95A29-9201-4833-BE62-444D694E4328}" presName="parentTextBox" presStyleLbl="node1" presStyleIdx="0" presStyleCnt="2"/>
      <dgm:spPr/>
    </dgm:pt>
    <dgm:pt modelId="{4F17E0AE-453B-4479-83AC-0D181980F7B4}" type="pres">
      <dgm:prSet presAssocID="{D1A95A29-9201-4833-BE62-444D694E4328}" presName="entireBox" presStyleLbl="node1" presStyleIdx="0" presStyleCnt="2"/>
      <dgm:spPr/>
    </dgm:pt>
    <dgm:pt modelId="{C80A364D-C9CD-4BDC-86C8-CA88C96113CA}" type="pres">
      <dgm:prSet presAssocID="{D1A95A29-9201-4833-BE62-444D694E4328}" presName="descendantBox" presStyleCnt="0"/>
      <dgm:spPr/>
    </dgm:pt>
    <dgm:pt modelId="{9A605851-B7D5-4403-BCEF-4D9CE73A848C}" type="pres">
      <dgm:prSet presAssocID="{523FC6F5-5299-4A21-A5CE-3417E5378E96}" presName="childTextBox" presStyleLbl="fgAccFollowNode1" presStyleIdx="0" presStyleCnt="1">
        <dgm:presLayoutVars>
          <dgm:bulletEnabled val="1"/>
        </dgm:presLayoutVars>
      </dgm:prSet>
      <dgm:spPr/>
    </dgm:pt>
    <dgm:pt modelId="{F15EFADE-D210-40AA-80B8-A90FC7D1C4A5}" type="pres">
      <dgm:prSet presAssocID="{F8864F0F-C132-43A3-ABD4-7B97A5846EAA}" presName="sp" presStyleCnt="0"/>
      <dgm:spPr/>
    </dgm:pt>
    <dgm:pt modelId="{19A23E8C-59A8-4B9D-8C58-6FC07410A4B4}" type="pres">
      <dgm:prSet presAssocID="{6097A6A6-EE17-4B66-9D79-F39A73754867}" presName="arrowAndChildren" presStyleCnt="0"/>
      <dgm:spPr/>
    </dgm:pt>
    <dgm:pt modelId="{69B54C99-022A-4CD0-885D-80FBD91D8464}" type="pres">
      <dgm:prSet presAssocID="{6097A6A6-EE17-4B66-9D79-F39A73754867}" presName="parentTextArrow" presStyleLbl="node1" presStyleIdx="1" presStyleCnt="2"/>
      <dgm:spPr/>
    </dgm:pt>
  </dgm:ptLst>
  <dgm:cxnLst>
    <dgm:cxn modelId="{1FE2EA61-553C-41CF-8B0F-BD37A60E9B9D}" srcId="{D405E303-E514-48A6-9200-29897923012E}" destId="{D1A95A29-9201-4833-BE62-444D694E4328}" srcOrd="1" destOrd="0" parTransId="{4B0E0111-01FF-441C-B538-646C58CE3DAE}" sibTransId="{34E9B911-BC02-4FEE-9B06-3E3C75ADBE8A}"/>
    <dgm:cxn modelId="{5B0A1662-CA64-44A5-9B4D-E02D0FB579C4}" srcId="{D1A95A29-9201-4833-BE62-444D694E4328}" destId="{523FC6F5-5299-4A21-A5CE-3417E5378E96}" srcOrd="0" destOrd="0" parTransId="{CA48C00D-9017-4281-97B4-6F9A7AB428D9}" sibTransId="{77C38503-7D1C-45F2-8637-FED18FEBC284}"/>
    <dgm:cxn modelId="{4B5E8193-0A3C-4E5B-8D33-7FF39B342CC9}" type="presOf" srcId="{D405E303-E514-48A6-9200-29897923012E}" destId="{7DF00780-3CED-4AC9-A967-B4DD65B32832}" srcOrd="0" destOrd="0" presId="urn:microsoft.com/office/officeart/2005/8/layout/process4"/>
    <dgm:cxn modelId="{203F56AE-631C-48BC-B832-BB41D39572EC}" type="presOf" srcId="{D1A95A29-9201-4833-BE62-444D694E4328}" destId="{5F886638-B971-43D7-A526-D9CD6BB2E426}" srcOrd="0" destOrd="0" presId="urn:microsoft.com/office/officeart/2005/8/layout/process4"/>
    <dgm:cxn modelId="{807D5DD2-E65F-402E-BA63-C37352FCCD38}" srcId="{D405E303-E514-48A6-9200-29897923012E}" destId="{6097A6A6-EE17-4B66-9D79-F39A73754867}" srcOrd="0" destOrd="0" parTransId="{E9270332-51B7-4804-A541-C8D660AD6C52}" sibTransId="{F8864F0F-C132-43A3-ABD4-7B97A5846EAA}"/>
    <dgm:cxn modelId="{045D3BEA-1CA3-4589-8B5C-4791CC2D7170}" type="presOf" srcId="{6097A6A6-EE17-4B66-9D79-F39A73754867}" destId="{69B54C99-022A-4CD0-885D-80FBD91D8464}" srcOrd="0" destOrd="0" presId="urn:microsoft.com/office/officeart/2005/8/layout/process4"/>
    <dgm:cxn modelId="{3369CEF4-685F-4289-83C9-0F3950AF9E15}" type="presOf" srcId="{D1A95A29-9201-4833-BE62-444D694E4328}" destId="{4F17E0AE-453B-4479-83AC-0D181980F7B4}" srcOrd="1" destOrd="0" presId="urn:microsoft.com/office/officeart/2005/8/layout/process4"/>
    <dgm:cxn modelId="{616FA1F5-A954-4157-BD5F-FE33715DD27E}" type="presOf" srcId="{523FC6F5-5299-4A21-A5CE-3417E5378E96}" destId="{9A605851-B7D5-4403-BCEF-4D9CE73A848C}" srcOrd="0" destOrd="0" presId="urn:microsoft.com/office/officeart/2005/8/layout/process4"/>
    <dgm:cxn modelId="{7D223A40-B9C1-4A44-9263-F0BEAD938213}" type="presParOf" srcId="{7DF00780-3CED-4AC9-A967-B4DD65B32832}" destId="{448E176D-C391-448A-9B6A-DA341F00C4B2}" srcOrd="0" destOrd="0" presId="urn:microsoft.com/office/officeart/2005/8/layout/process4"/>
    <dgm:cxn modelId="{AC2B8A0D-107C-44E3-A86B-86FDDB855DED}" type="presParOf" srcId="{448E176D-C391-448A-9B6A-DA341F00C4B2}" destId="{5F886638-B971-43D7-A526-D9CD6BB2E426}" srcOrd="0" destOrd="0" presId="urn:microsoft.com/office/officeart/2005/8/layout/process4"/>
    <dgm:cxn modelId="{E28BE119-CB9F-4086-BAC0-C86F50546C05}" type="presParOf" srcId="{448E176D-C391-448A-9B6A-DA341F00C4B2}" destId="{4F17E0AE-453B-4479-83AC-0D181980F7B4}" srcOrd="1" destOrd="0" presId="urn:microsoft.com/office/officeart/2005/8/layout/process4"/>
    <dgm:cxn modelId="{5A211025-7AC4-4233-AEE2-05483D777F86}" type="presParOf" srcId="{448E176D-C391-448A-9B6A-DA341F00C4B2}" destId="{C80A364D-C9CD-4BDC-86C8-CA88C96113CA}" srcOrd="2" destOrd="0" presId="urn:microsoft.com/office/officeart/2005/8/layout/process4"/>
    <dgm:cxn modelId="{ED8750B6-C8AD-4280-A425-70C37014A399}" type="presParOf" srcId="{C80A364D-C9CD-4BDC-86C8-CA88C96113CA}" destId="{9A605851-B7D5-4403-BCEF-4D9CE73A848C}" srcOrd="0" destOrd="0" presId="urn:microsoft.com/office/officeart/2005/8/layout/process4"/>
    <dgm:cxn modelId="{7483BC43-22DF-459A-AC13-B91969F62794}" type="presParOf" srcId="{7DF00780-3CED-4AC9-A967-B4DD65B32832}" destId="{F15EFADE-D210-40AA-80B8-A90FC7D1C4A5}" srcOrd="1" destOrd="0" presId="urn:microsoft.com/office/officeart/2005/8/layout/process4"/>
    <dgm:cxn modelId="{03E954AF-52E8-4F0F-9ABB-F9A7498DE138}" type="presParOf" srcId="{7DF00780-3CED-4AC9-A967-B4DD65B32832}" destId="{19A23E8C-59A8-4B9D-8C58-6FC07410A4B4}" srcOrd="2" destOrd="0" presId="urn:microsoft.com/office/officeart/2005/8/layout/process4"/>
    <dgm:cxn modelId="{A1626406-5BB4-41DF-8B42-AE02E904B092}" type="presParOf" srcId="{19A23E8C-59A8-4B9D-8C58-6FC07410A4B4}" destId="{69B54C99-022A-4CD0-885D-80FBD91D846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D5F24F-EA30-444C-B3F0-F020D32AF31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3FFA00B-16FB-42A1-859D-205FE4020513}">
      <dgm:prSet/>
      <dgm:spPr/>
      <dgm:t>
        <a:bodyPr/>
        <a:lstStyle/>
        <a:p>
          <a:r>
            <a:rPr lang="en-US" b="0" i="0"/>
            <a:t>pozitivisti</a:t>
          </a:r>
          <a:r>
            <a:rPr lang="sr-Latn-ME" b="0" i="0"/>
            <a:t>č</a:t>
          </a:r>
          <a:r>
            <a:rPr lang="en-US" b="0" i="0"/>
            <a:t>ki metod,</a:t>
          </a:r>
          <a:endParaRPr lang="en-US"/>
        </a:p>
      </dgm:t>
    </dgm:pt>
    <dgm:pt modelId="{7BE4AA91-E793-43EA-9C56-D95CA9CDF7F6}" type="parTrans" cxnId="{D660908C-381F-45D2-80BD-2AECA7746D7B}">
      <dgm:prSet/>
      <dgm:spPr/>
      <dgm:t>
        <a:bodyPr/>
        <a:lstStyle/>
        <a:p>
          <a:endParaRPr lang="en-US"/>
        </a:p>
      </dgm:t>
    </dgm:pt>
    <dgm:pt modelId="{9CE0A11C-5C7F-43C7-BD30-6FDC26F2C659}" type="sibTrans" cxnId="{D660908C-381F-45D2-80BD-2AECA7746D7B}">
      <dgm:prSet/>
      <dgm:spPr/>
      <dgm:t>
        <a:bodyPr/>
        <a:lstStyle/>
        <a:p>
          <a:endParaRPr lang="en-US"/>
        </a:p>
      </dgm:t>
    </dgm:pt>
    <dgm:pt modelId="{F4BFAFEE-D809-4CB1-BCDB-C3D38D4BC87B}">
      <dgm:prSet/>
      <dgm:spPr/>
      <dgm:t>
        <a:bodyPr/>
        <a:lstStyle/>
        <a:p>
          <a:r>
            <a:rPr lang="en-US" b="0" i="0"/>
            <a:t>filolo</a:t>
          </a:r>
          <a:r>
            <a:rPr lang="sr-Latn-ME" b="0" i="0"/>
            <a:t>š</a:t>
          </a:r>
          <a:r>
            <a:rPr lang="en-US" b="0" i="0"/>
            <a:t>ka kritika,</a:t>
          </a:r>
          <a:endParaRPr lang="en-US"/>
        </a:p>
      </dgm:t>
    </dgm:pt>
    <dgm:pt modelId="{D7566028-FD64-40CD-97EE-61A9C762AB37}" type="parTrans" cxnId="{781626D9-D95E-4FA1-AC21-ED135747CB82}">
      <dgm:prSet/>
      <dgm:spPr/>
      <dgm:t>
        <a:bodyPr/>
        <a:lstStyle/>
        <a:p>
          <a:endParaRPr lang="en-US"/>
        </a:p>
      </dgm:t>
    </dgm:pt>
    <dgm:pt modelId="{E4791FB6-C010-4FD5-93AF-4F9570269E3D}" type="sibTrans" cxnId="{781626D9-D95E-4FA1-AC21-ED135747CB82}">
      <dgm:prSet/>
      <dgm:spPr/>
      <dgm:t>
        <a:bodyPr/>
        <a:lstStyle/>
        <a:p>
          <a:endParaRPr lang="en-US"/>
        </a:p>
      </dgm:t>
    </dgm:pt>
    <dgm:pt modelId="{524D3C62-B1BD-4E4D-BD61-3A276052CAD3}">
      <dgm:prSet/>
      <dgm:spPr/>
      <dgm:t>
        <a:bodyPr/>
        <a:lstStyle/>
        <a:p>
          <a:r>
            <a:rPr lang="en-US" b="0" i="0"/>
            <a:t>biografska kritika,</a:t>
          </a:r>
          <a:endParaRPr lang="en-US"/>
        </a:p>
      </dgm:t>
    </dgm:pt>
    <dgm:pt modelId="{77E59033-D7C7-4649-B3E9-F43764EAF5BB}" type="parTrans" cxnId="{3E3CA35E-8C89-4AD0-ADA8-3C18E9C921C4}">
      <dgm:prSet/>
      <dgm:spPr/>
      <dgm:t>
        <a:bodyPr/>
        <a:lstStyle/>
        <a:p>
          <a:endParaRPr lang="en-US"/>
        </a:p>
      </dgm:t>
    </dgm:pt>
    <dgm:pt modelId="{A988AC85-0AC7-48CF-8D8A-ED813EFDA235}" type="sibTrans" cxnId="{3E3CA35E-8C89-4AD0-ADA8-3C18E9C921C4}">
      <dgm:prSet/>
      <dgm:spPr/>
      <dgm:t>
        <a:bodyPr/>
        <a:lstStyle/>
        <a:p>
          <a:endParaRPr lang="en-US"/>
        </a:p>
      </dgm:t>
    </dgm:pt>
    <dgm:pt modelId="{93BDBCC1-2E25-4FBA-84AE-A6CEA449D602}">
      <dgm:prSet/>
      <dgm:spPr/>
      <dgm:t>
        <a:bodyPr/>
        <a:lstStyle/>
        <a:p>
          <a:r>
            <a:rPr lang="en-US" b="0" i="0"/>
            <a:t>sociolo</a:t>
          </a:r>
          <a:r>
            <a:rPr lang="sr-Latn-ME" b="0" i="0"/>
            <a:t>š</a:t>
          </a:r>
          <a:r>
            <a:rPr lang="en-US" b="0" i="0"/>
            <a:t>ka kritika, </a:t>
          </a:r>
          <a:endParaRPr lang="en-US"/>
        </a:p>
      </dgm:t>
    </dgm:pt>
    <dgm:pt modelId="{77D60D68-1A28-40A4-9F2A-BD081AA9B06C}" type="parTrans" cxnId="{2F38630E-C7CE-453D-A655-84BAAE811257}">
      <dgm:prSet/>
      <dgm:spPr/>
      <dgm:t>
        <a:bodyPr/>
        <a:lstStyle/>
        <a:p>
          <a:endParaRPr lang="en-US"/>
        </a:p>
      </dgm:t>
    </dgm:pt>
    <dgm:pt modelId="{7BD56949-75F8-482F-9A4C-23BF811DDA3C}" type="sibTrans" cxnId="{2F38630E-C7CE-453D-A655-84BAAE811257}">
      <dgm:prSet/>
      <dgm:spPr/>
      <dgm:t>
        <a:bodyPr/>
        <a:lstStyle/>
        <a:p>
          <a:endParaRPr lang="en-US"/>
        </a:p>
      </dgm:t>
    </dgm:pt>
    <dgm:pt modelId="{EC20EC27-D392-4DFB-BC8C-8E40D35F0646}">
      <dgm:prSet/>
      <dgm:spPr/>
      <dgm:t>
        <a:bodyPr/>
        <a:lstStyle/>
        <a:p>
          <a:r>
            <a:rPr lang="en-US" b="0" i="0"/>
            <a:t>psiholo</a:t>
          </a:r>
          <a:r>
            <a:rPr lang="sr-Latn-ME" b="0" i="0"/>
            <a:t>š</a:t>
          </a:r>
          <a:r>
            <a:rPr lang="en-US" b="0" i="0"/>
            <a:t>ka kritika, </a:t>
          </a:r>
          <a:endParaRPr lang="en-US"/>
        </a:p>
      </dgm:t>
    </dgm:pt>
    <dgm:pt modelId="{FCD96292-6915-4A6E-AE70-398F57BFEB11}" type="parTrans" cxnId="{D561876A-038C-45A8-9111-E87DBC6DE67A}">
      <dgm:prSet/>
      <dgm:spPr/>
      <dgm:t>
        <a:bodyPr/>
        <a:lstStyle/>
        <a:p>
          <a:endParaRPr lang="en-US"/>
        </a:p>
      </dgm:t>
    </dgm:pt>
    <dgm:pt modelId="{5FE93E31-2E8B-4ECA-AD97-94F0DDA13959}" type="sibTrans" cxnId="{D561876A-038C-45A8-9111-E87DBC6DE67A}">
      <dgm:prSet/>
      <dgm:spPr/>
      <dgm:t>
        <a:bodyPr/>
        <a:lstStyle/>
        <a:p>
          <a:endParaRPr lang="en-US"/>
        </a:p>
      </dgm:t>
    </dgm:pt>
    <dgm:pt modelId="{F2D072B7-F5E2-43F2-A67F-7F9935D17243}">
      <dgm:prSet/>
      <dgm:spPr/>
      <dgm:t>
        <a:bodyPr/>
        <a:lstStyle/>
        <a:p>
          <a:r>
            <a:rPr lang="en-US" b="0" i="0"/>
            <a:t>filozofska kritika,</a:t>
          </a:r>
          <a:endParaRPr lang="en-US"/>
        </a:p>
      </dgm:t>
    </dgm:pt>
    <dgm:pt modelId="{6C668BAB-74BD-426F-9874-DCA56794FC98}" type="parTrans" cxnId="{DF3A6347-CC24-4F9B-BE7B-E0D78B7236FE}">
      <dgm:prSet/>
      <dgm:spPr/>
      <dgm:t>
        <a:bodyPr/>
        <a:lstStyle/>
        <a:p>
          <a:endParaRPr lang="en-US"/>
        </a:p>
      </dgm:t>
    </dgm:pt>
    <dgm:pt modelId="{B4E808FA-E227-4187-9145-6C5E1462E9B2}" type="sibTrans" cxnId="{DF3A6347-CC24-4F9B-BE7B-E0D78B7236FE}">
      <dgm:prSet/>
      <dgm:spPr/>
      <dgm:t>
        <a:bodyPr/>
        <a:lstStyle/>
        <a:p>
          <a:endParaRPr lang="en-US"/>
        </a:p>
      </dgm:t>
    </dgm:pt>
    <dgm:pt modelId="{FDA20552-E423-4F88-AE26-C03A564E5E27}">
      <dgm:prSet/>
      <dgm:spPr/>
      <dgm:t>
        <a:bodyPr/>
        <a:lstStyle/>
        <a:p>
          <a:r>
            <a:rPr lang="en-US" b="0" i="0"/>
            <a:t>komparativni metod ,</a:t>
          </a:r>
          <a:endParaRPr lang="en-US"/>
        </a:p>
      </dgm:t>
    </dgm:pt>
    <dgm:pt modelId="{DC3C0ACB-6B22-4DCB-8ED7-D2B199284CDD}" type="parTrans" cxnId="{F92C1DEF-DF2F-4070-9A40-CD8AD8767AC8}">
      <dgm:prSet/>
      <dgm:spPr/>
      <dgm:t>
        <a:bodyPr/>
        <a:lstStyle/>
        <a:p>
          <a:endParaRPr lang="en-US"/>
        </a:p>
      </dgm:t>
    </dgm:pt>
    <dgm:pt modelId="{C876C441-6594-4EC8-98A2-3226C6800178}" type="sibTrans" cxnId="{F92C1DEF-DF2F-4070-9A40-CD8AD8767AC8}">
      <dgm:prSet/>
      <dgm:spPr/>
      <dgm:t>
        <a:bodyPr/>
        <a:lstStyle/>
        <a:p>
          <a:endParaRPr lang="en-US"/>
        </a:p>
      </dgm:t>
    </dgm:pt>
    <dgm:pt modelId="{3DDA468F-799A-4A10-8FBE-A52BD20B7E36}">
      <dgm:prSet/>
      <dgm:spPr/>
      <dgm:t>
        <a:bodyPr/>
        <a:lstStyle/>
        <a:p>
          <a:r>
            <a:rPr lang="en-US" b="0" i="0"/>
            <a:t>metod teorije recepcije.</a:t>
          </a:r>
          <a:endParaRPr lang="en-US"/>
        </a:p>
      </dgm:t>
    </dgm:pt>
    <dgm:pt modelId="{A3FEB22F-E4CE-46B1-B479-F703A96D8178}" type="parTrans" cxnId="{F8FBF5C4-8101-45A4-A9F7-FAC095754358}">
      <dgm:prSet/>
      <dgm:spPr/>
      <dgm:t>
        <a:bodyPr/>
        <a:lstStyle/>
        <a:p>
          <a:endParaRPr lang="en-US"/>
        </a:p>
      </dgm:t>
    </dgm:pt>
    <dgm:pt modelId="{27DB138E-833F-4A28-A766-5AD417198BF0}" type="sibTrans" cxnId="{F8FBF5C4-8101-45A4-A9F7-FAC095754358}">
      <dgm:prSet/>
      <dgm:spPr/>
      <dgm:t>
        <a:bodyPr/>
        <a:lstStyle/>
        <a:p>
          <a:endParaRPr lang="en-US"/>
        </a:p>
      </dgm:t>
    </dgm:pt>
    <dgm:pt modelId="{2CCF4AEE-B852-4D13-A781-72F78D8607C0}" type="pres">
      <dgm:prSet presAssocID="{0DD5F24F-EA30-444C-B3F0-F020D32AF31B}" presName="linear" presStyleCnt="0">
        <dgm:presLayoutVars>
          <dgm:animLvl val="lvl"/>
          <dgm:resizeHandles val="exact"/>
        </dgm:presLayoutVars>
      </dgm:prSet>
      <dgm:spPr/>
    </dgm:pt>
    <dgm:pt modelId="{C9764065-EDF2-4299-A275-EACCDD7AD2D7}" type="pres">
      <dgm:prSet presAssocID="{83FFA00B-16FB-42A1-859D-205FE4020513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3735D71E-8ADC-4155-8B7C-7C2F73ED4CE9}" type="pres">
      <dgm:prSet presAssocID="{9CE0A11C-5C7F-43C7-BD30-6FDC26F2C659}" presName="spacer" presStyleCnt="0"/>
      <dgm:spPr/>
    </dgm:pt>
    <dgm:pt modelId="{D60931B6-9D51-4609-8F9D-D4BB7567FE34}" type="pres">
      <dgm:prSet presAssocID="{F4BFAFEE-D809-4CB1-BCDB-C3D38D4BC87B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4AF9ACD5-2CDE-4FFD-A8FB-FDB6AC2D4114}" type="pres">
      <dgm:prSet presAssocID="{E4791FB6-C010-4FD5-93AF-4F9570269E3D}" presName="spacer" presStyleCnt="0"/>
      <dgm:spPr/>
    </dgm:pt>
    <dgm:pt modelId="{ACFA1B22-3956-45A3-9998-E43EE757AB41}" type="pres">
      <dgm:prSet presAssocID="{524D3C62-B1BD-4E4D-BD61-3A276052CAD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6DF921D8-CD3A-411E-8A01-F3E8E4D6DBA2}" type="pres">
      <dgm:prSet presAssocID="{A988AC85-0AC7-48CF-8D8A-ED813EFDA235}" presName="spacer" presStyleCnt="0"/>
      <dgm:spPr/>
    </dgm:pt>
    <dgm:pt modelId="{9D1F3707-723A-4B98-81A3-D98BE4D42949}" type="pres">
      <dgm:prSet presAssocID="{93BDBCC1-2E25-4FBA-84AE-A6CEA449D602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C984E53F-4F7E-42C0-A229-9AFF50F7EC10}" type="pres">
      <dgm:prSet presAssocID="{7BD56949-75F8-482F-9A4C-23BF811DDA3C}" presName="spacer" presStyleCnt="0"/>
      <dgm:spPr/>
    </dgm:pt>
    <dgm:pt modelId="{A4BDE934-55D1-44C2-A425-67DA7E505DC4}" type="pres">
      <dgm:prSet presAssocID="{EC20EC27-D392-4DFB-BC8C-8E40D35F0646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B0214C70-31EF-49CA-9DC2-69464227FC25}" type="pres">
      <dgm:prSet presAssocID="{5FE93E31-2E8B-4ECA-AD97-94F0DDA13959}" presName="spacer" presStyleCnt="0"/>
      <dgm:spPr/>
    </dgm:pt>
    <dgm:pt modelId="{9A1AD9EB-A9EF-48EF-84A4-63A940389511}" type="pres">
      <dgm:prSet presAssocID="{F2D072B7-F5E2-43F2-A67F-7F9935D17243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F069D6AC-861D-44EC-BB4D-03D48016A3FC}" type="pres">
      <dgm:prSet presAssocID="{B4E808FA-E227-4187-9145-6C5E1462E9B2}" presName="spacer" presStyleCnt="0"/>
      <dgm:spPr/>
    </dgm:pt>
    <dgm:pt modelId="{55971563-864C-454B-9F56-FD612DC05C00}" type="pres">
      <dgm:prSet presAssocID="{FDA20552-E423-4F88-AE26-C03A564E5E2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7B5D7C8A-7C57-48CB-86E4-FC9C39C7EFC9}" type="pres">
      <dgm:prSet presAssocID="{C876C441-6594-4EC8-98A2-3226C6800178}" presName="spacer" presStyleCnt="0"/>
      <dgm:spPr/>
    </dgm:pt>
    <dgm:pt modelId="{07430670-F38B-4032-95FB-15D80E74D794}" type="pres">
      <dgm:prSet presAssocID="{3DDA468F-799A-4A10-8FBE-A52BD20B7E36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2F38630E-C7CE-453D-A655-84BAAE811257}" srcId="{0DD5F24F-EA30-444C-B3F0-F020D32AF31B}" destId="{93BDBCC1-2E25-4FBA-84AE-A6CEA449D602}" srcOrd="3" destOrd="0" parTransId="{77D60D68-1A28-40A4-9F2A-BD081AA9B06C}" sibTransId="{7BD56949-75F8-482F-9A4C-23BF811DDA3C}"/>
    <dgm:cxn modelId="{1078771D-F594-4F2B-8E8F-ED6CC80C2767}" type="presOf" srcId="{524D3C62-B1BD-4E4D-BD61-3A276052CAD3}" destId="{ACFA1B22-3956-45A3-9998-E43EE757AB41}" srcOrd="0" destOrd="0" presId="urn:microsoft.com/office/officeart/2005/8/layout/vList2"/>
    <dgm:cxn modelId="{B59BC830-0654-4EEF-97FF-363C0455DAD1}" type="presOf" srcId="{F4BFAFEE-D809-4CB1-BCDB-C3D38D4BC87B}" destId="{D60931B6-9D51-4609-8F9D-D4BB7567FE34}" srcOrd="0" destOrd="0" presId="urn:microsoft.com/office/officeart/2005/8/layout/vList2"/>
    <dgm:cxn modelId="{31BB4A3A-E2FD-4F58-8717-BF854D392E9C}" type="presOf" srcId="{83FFA00B-16FB-42A1-859D-205FE4020513}" destId="{C9764065-EDF2-4299-A275-EACCDD7AD2D7}" srcOrd="0" destOrd="0" presId="urn:microsoft.com/office/officeart/2005/8/layout/vList2"/>
    <dgm:cxn modelId="{3E3CA35E-8C89-4AD0-ADA8-3C18E9C921C4}" srcId="{0DD5F24F-EA30-444C-B3F0-F020D32AF31B}" destId="{524D3C62-B1BD-4E4D-BD61-3A276052CAD3}" srcOrd="2" destOrd="0" parTransId="{77E59033-D7C7-4649-B3E9-F43764EAF5BB}" sibTransId="{A988AC85-0AC7-48CF-8D8A-ED813EFDA235}"/>
    <dgm:cxn modelId="{DF3A6347-CC24-4F9B-BE7B-E0D78B7236FE}" srcId="{0DD5F24F-EA30-444C-B3F0-F020D32AF31B}" destId="{F2D072B7-F5E2-43F2-A67F-7F9935D17243}" srcOrd="5" destOrd="0" parTransId="{6C668BAB-74BD-426F-9874-DCA56794FC98}" sibTransId="{B4E808FA-E227-4187-9145-6C5E1462E9B2}"/>
    <dgm:cxn modelId="{838B5067-D0C7-4243-AC6A-45916833BE28}" type="presOf" srcId="{93BDBCC1-2E25-4FBA-84AE-A6CEA449D602}" destId="{9D1F3707-723A-4B98-81A3-D98BE4D42949}" srcOrd="0" destOrd="0" presId="urn:microsoft.com/office/officeart/2005/8/layout/vList2"/>
    <dgm:cxn modelId="{D561876A-038C-45A8-9111-E87DBC6DE67A}" srcId="{0DD5F24F-EA30-444C-B3F0-F020D32AF31B}" destId="{EC20EC27-D392-4DFB-BC8C-8E40D35F0646}" srcOrd="4" destOrd="0" parTransId="{FCD96292-6915-4A6E-AE70-398F57BFEB11}" sibTransId="{5FE93E31-2E8B-4ECA-AD97-94F0DDA13959}"/>
    <dgm:cxn modelId="{77D8AC50-FF33-449D-9755-CAD6002EAF38}" type="presOf" srcId="{3DDA468F-799A-4A10-8FBE-A52BD20B7E36}" destId="{07430670-F38B-4032-95FB-15D80E74D794}" srcOrd="0" destOrd="0" presId="urn:microsoft.com/office/officeart/2005/8/layout/vList2"/>
    <dgm:cxn modelId="{FD9B8071-7A57-4908-AD6B-B676F301808B}" type="presOf" srcId="{0DD5F24F-EA30-444C-B3F0-F020D32AF31B}" destId="{2CCF4AEE-B852-4D13-A781-72F78D8607C0}" srcOrd="0" destOrd="0" presId="urn:microsoft.com/office/officeart/2005/8/layout/vList2"/>
    <dgm:cxn modelId="{B9B14778-5020-4532-8B9F-93A164EE2C91}" type="presOf" srcId="{F2D072B7-F5E2-43F2-A67F-7F9935D17243}" destId="{9A1AD9EB-A9EF-48EF-84A4-63A940389511}" srcOrd="0" destOrd="0" presId="urn:microsoft.com/office/officeart/2005/8/layout/vList2"/>
    <dgm:cxn modelId="{D660908C-381F-45D2-80BD-2AECA7746D7B}" srcId="{0DD5F24F-EA30-444C-B3F0-F020D32AF31B}" destId="{83FFA00B-16FB-42A1-859D-205FE4020513}" srcOrd="0" destOrd="0" parTransId="{7BE4AA91-E793-43EA-9C56-D95CA9CDF7F6}" sibTransId="{9CE0A11C-5C7F-43C7-BD30-6FDC26F2C659}"/>
    <dgm:cxn modelId="{82B7FFB4-EF4A-4A27-8787-9D2A0AA4D437}" type="presOf" srcId="{EC20EC27-D392-4DFB-BC8C-8E40D35F0646}" destId="{A4BDE934-55D1-44C2-A425-67DA7E505DC4}" srcOrd="0" destOrd="0" presId="urn:microsoft.com/office/officeart/2005/8/layout/vList2"/>
    <dgm:cxn modelId="{94C7DABF-44D7-4528-8EC5-C6ABBD80A70C}" type="presOf" srcId="{FDA20552-E423-4F88-AE26-C03A564E5E27}" destId="{55971563-864C-454B-9F56-FD612DC05C00}" srcOrd="0" destOrd="0" presId="urn:microsoft.com/office/officeart/2005/8/layout/vList2"/>
    <dgm:cxn modelId="{F8FBF5C4-8101-45A4-A9F7-FAC095754358}" srcId="{0DD5F24F-EA30-444C-B3F0-F020D32AF31B}" destId="{3DDA468F-799A-4A10-8FBE-A52BD20B7E36}" srcOrd="7" destOrd="0" parTransId="{A3FEB22F-E4CE-46B1-B479-F703A96D8178}" sibTransId="{27DB138E-833F-4A28-A766-5AD417198BF0}"/>
    <dgm:cxn modelId="{781626D9-D95E-4FA1-AC21-ED135747CB82}" srcId="{0DD5F24F-EA30-444C-B3F0-F020D32AF31B}" destId="{F4BFAFEE-D809-4CB1-BCDB-C3D38D4BC87B}" srcOrd="1" destOrd="0" parTransId="{D7566028-FD64-40CD-97EE-61A9C762AB37}" sibTransId="{E4791FB6-C010-4FD5-93AF-4F9570269E3D}"/>
    <dgm:cxn modelId="{F92C1DEF-DF2F-4070-9A40-CD8AD8767AC8}" srcId="{0DD5F24F-EA30-444C-B3F0-F020D32AF31B}" destId="{FDA20552-E423-4F88-AE26-C03A564E5E27}" srcOrd="6" destOrd="0" parTransId="{DC3C0ACB-6B22-4DCB-8ED7-D2B199284CDD}" sibTransId="{C876C441-6594-4EC8-98A2-3226C6800178}"/>
    <dgm:cxn modelId="{D50862AE-F0E2-49D8-B37B-92A3C769DB92}" type="presParOf" srcId="{2CCF4AEE-B852-4D13-A781-72F78D8607C0}" destId="{C9764065-EDF2-4299-A275-EACCDD7AD2D7}" srcOrd="0" destOrd="0" presId="urn:microsoft.com/office/officeart/2005/8/layout/vList2"/>
    <dgm:cxn modelId="{34F38024-E083-480F-80AD-D033ED8402C6}" type="presParOf" srcId="{2CCF4AEE-B852-4D13-A781-72F78D8607C0}" destId="{3735D71E-8ADC-4155-8B7C-7C2F73ED4CE9}" srcOrd="1" destOrd="0" presId="urn:microsoft.com/office/officeart/2005/8/layout/vList2"/>
    <dgm:cxn modelId="{24867ED8-426F-42D3-BB25-B5F83FFE353B}" type="presParOf" srcId="{2CCF4AEE-B852-4D13-A781-72F78D8607C0}" destId="{D60931B6-9D51-4609-8F9D-D4BB7567FE34}" srcOrd="2" destOrd="0" presId="urn:microsoft.com/office/officeart/2005/8/layout/vList2"/>
    <dgm:cxn modelId="{85E8DB73-BBF2-4E18-BAEA-AE0FFE1160E8}" type="presParOf" srcId="{2CCF4AEE-B852-4D13-A781-72F78D8607C0}" destId="{4AF9ACD5-2CDE-4FFD-A8FB-FDB6AC2D4114}" srcOrd="3" destOrd="0" presId="urn:microsoft.com/office/officeart/2005/8/layout/vList2"/>
    <dgm:cxn modelId="{0E6E4F54-9716-42DC-A5F8-A91A6D45FC47}" type="presParOf" srcId="{2CCF4AEE-B852-4D13-A781-72F78D8607C0}" destId="{ACFA1B22-3956-45A3-9998-E43EE757AB41}" srcOrd="4" destOrd="0" presId="urn:microsoft.com/office/officeart/2005/8/layout/vList2"/>
    <dgm:cxn modelId="{63E575D1-02E0-4BA2-9266-F8431BB4D69A}" type="presParOf" srcId="{2CCF4AEE-B852-4D13-A781-72F78D8607C0}" destId="{6DF921D8-CD3A-411E-8A01-F3E8E4D6DBA2}" srcOrd="5" destOrd="0" presId="urn:microsoft.com/office/officeart/2005/8/layout/vList2"/>
    <dgm:cxn modelId="{0904378F-8593-4881-9502-A66F0388DC86}" type="presParOf" srcId="{2CCF4AEE-B852-4D13-A781-72F78D8607C0}" destId="{9D1F3707-723A-4B98-81A3-D98BE4D42949}" srcOrd="6" destOrd="0" presId="urn:microsoft.com/office/officeart/2005/8/layout/vList2"/>
    <dgm:cxn modelId="{EE69A1E5-89C3-4564-A3A1-947CFE7581DA}" type="presParOf" srcId="{2CCF4AEE-B852-4D13-A781-72F78D8607C0}" destId="{C984E53F-4F7E-42C0-A229-9AFF50F7EC10}" srcOrd="7" destOrd="0" presId="urn:microsoft.com/office/officeart/2005/8/layout/vList2"/>
    <dgm:cxn modelId="{892919BA-6A0D-464D-9A40-D276707FD803}" type="presParOf" srcId="{2CCF4AEE-B852-4D13-A781-72F78D8607C0}" destId="{A4BDE934-55D1-44C2-A425-67DA7E505DC4}" srcOrd="8" destOrd="0" presId="urn:microsoft.com/office/officeart/2005/8/layout/vList2"/>
    <dgm:cxn modelId="{6776BAF7-1848-4335-A960-397125EF675D}" type="presParOf" srcId="{2CCF4AEE-B852-4D13-A781-72F78D8607C0}" destId="{B0214C70-31EF-49CA-9DC2-69464227FC25}" srcOrd="9" destOrd="0" presId="urn:microsoft.com/office/officeart/2005/8/layout/vList2"/>
    <dgm:cxn modelId="{C0E74854-FE13-4190-9265-A5C975B757E8}" type="presParOf" srcId="{2CCF4AEE-B852-4D13-A781-72F78D8607C0}" destId="{9A1AD9EB-A9EF-48EF-84A4-63A940389511}" srcOrd="10" destOrd="0" presId="urn:microsoft.com/office/officeart/2005/8/layout/vList2"/>
    <dgm:cxn modelId="{02F05641-C972-4F51-92DB-F0CA51FECCFF}" type="presParOf" srcId="{2CCF4AEE-B852-4D13-A781-72F78D8607C0}" destId="{F069D6AC-861D-44EC-BB4D-03D48016A3FC}" srcOrd="11" destOrd="0" presId="urn:microsoft.com/office/officeart/2005/8/layout/vList2"/>
    <dgm:cxn modelId="{92444634-4407-4476-AB71-95EBB7C4F54A}" type="presParOf" srcId="{2CCF4AEE-B852-4D13-A781-72F78D8607C0}" destId="{55971563-864C-454B-9F56-FD612DC05C00}" srcOrd="12" destOrd="0" presId="urn:microsoft.com/office/officeart/2005/8/layout/vList2"/>
    <dgm:cxn modelId="{782BF265-9698-4966-BFCD-41C886FC40AB}" type="presParOf" srcId="{2CCF4AEE-B852-4D13-A781-72F78D8607C0}" destId="{7B5D7C8A-7C57-48CB-86E4-FC9C39C7EFC9}" srcOrd="13" destOrd="0" presId="urn:microsoft.com/office/officeart/2005/8/layout/vList2"/>
    <dgm:cxn modelId="{6497DFCD-38E0-418B-9138-7A30503034F0}" type="presParOf" srcId="{2CCF4AEE-B852-4D13-A781-72F78D8607C0}" destId="{07430670-F38B-4032-95FB-15D80E74D794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690EBA-0AE8-414F-81A2-1895E94E8AC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031DDC0-B7D6-4564-9E4D-7B7B7F6A445F}">
      <dgm:prSet/>
      <dgm:spPr/>
      <dgm:t>
        <a:bodyPr/>
        <a:lstStyle/>
        <a:p>
          <a:r>
            <a:rPr lang="en-US" b="0" i="0"/>
            <a:t>Unutra</a:t>
          </a:r>
          <a:r>
            <a:rPr lang="sr-Latn-ME" b="0" i="0"/>
            <a:t>š</a:t>
          </a:r>
          <a:r>
            <a:rPr lang="en-US" b="0" i="0"/>
            <a:t>nji pristup je novijeg datuma.</a:t>
          </a:r>
          <a:endParaRPr lang="en-US"/>
        </a:p>
      </dgm:t>
    </dgm:pt>
    <dgm:pt modelId="{6171A3C0-D6D9-4BC9-A8E6-20CB50E27837}" type="parTrans" cxnId="{AA29713F-5EEA-4F9C-88BF-4DE1E3334BAC}">
      <dgm:prSet/>
      <dgm:spPr/>
      <dgm:t>
        <a:bodyPr/>
        <a:lstStyle/>
        <a:p>
          <a:endParaRPr lang="en-US"/>
        </a:p>
      </dgm:t>
    </dgm:pt>
    <dgm:pt modelId="{82A989DE-B99A-4E24-8BAC-4E2C0D4B2C6E}" type="sibTrans" cxnId="{AA29713F-5EEA-4F9C-88BF-4DE1E3334BAC}">
      <dgm:prSet/>
      <dgm:spPr/>
      <dgm:t>
        <a:bodyPr/>
        <a:lstStyle/>
        <a:p>
          <a:endParaRPr lang="en-US"/>
        </a:p>
      </dgm:t>
    </dgm:pt>
    <dgm:pt modelId="{D6426597-C418-4C19-8789-48CC315228C9}">
      <dgm:prSet/>
      <dgm:spPr/>
      <dgm:t>
        <a:bodyPr/>
        <a:lstStyle/>
        <a:p>
          <a:r>
            <a:rPr lang="en-US" b="0" i="0"/>
            <a:t>Ovaj pristup kona</a:t>
          </a:r>
          <a:r>
            <a:rPr lang="sr-Latn-ME" b="0" i="0"/>
            <a:t>č</a:t>
          </a:r>
          <a:r>
            <a:rPr lang="en-US" b="0" i="0"/>
            <a:t>no usmjerava pa</a:t>
          </a:r>
          <a:r>
            <a:rPr lang="sr-Latn-ME" b="0" i="0"/>
            <a:t>ž</a:t>
          </a:r>
          <a:r>
            <a:rPr lang="en-US" b="0" i="0"/>
            <a:t>nju na ono sto je su</a:t>
          </a:r>
          <a:r>
            <a:rPr lang="sr-Latn-ME" b="0" i="0"/>
            <a:t>š</a:t>
          </a:r>
          <a:r>
            <a:rPr lang="en-US" b="0" i="0"/>
            <a:t>tinsko</a:t>
          </a:r>
          <a:r>
            <a:rPr lang="sr-Latn-ME" b="0" i="0"/>
            <a:t> </a:t>
          </a:r>
          <a:r>
            <a:rPr lang="en-US" b="0" i="0"/>
            <a:t>-</a:t>
          </a:r>
          <a:r>
            <a:rPr lang="sr-Latn-ME" b="0" i="0"/>
            <a:t> </a:t>
          </a:r>
          <a:r>
            <a:rPr lang="en-US" b="0" i="0"/>
            <a:t>na samo djelo,</a:t>
          </a:r>
          <a:r>
            <a:rPr lang="sr-Latn-ME" b="0" i="0"/>
            <a:t> </a:t>
          </a:r>
          <a:r>
            <a:rPr lang="en-US" b="0" i="0"/>
            <a:t>na njegovu strukturu </a:t>
          </a:r>
          <a:r>
            <a:rPr lang="sr-Latn-ME" b="0" i="0"/>
            <a:t>i</a:t>
          </a:r>
          <a:r>
            <a:rPr lang="en-US" b="0" i="0"/>
            <a:t> umjetni</a:t>
          </a:r>
          <a:r>
            <a:rPr lang="sr-Latn-ME" b="0" i="0"/>
            <a:t>č</a:t>
          </a:r>
          <a:r>
            <a:rPr lang="en-US" b="0" i="0"/>
            <a:t>ku su</a:t>
          </a:r>
          <a:r>
            <a:rPr lang="sr-Latn-ME" b="0" i="0"/>
            <a:t>š</a:t>
          </a:r>
          <a:r>
            <a:rPr lang="en-US" b="0" i="0"/>
            <a:t>tinu.</a:t>
          </a:r>
          <a:endParaRPr lang="en-US"/>
        </a:p>
      </dgm:t>
    </dgm:pt>
    <dgm:pt modelId="{9563DE5D-38BF-4D07-8C16-B6644F59A55E}" type="parTrans" cxnId="{30614817-7257-437D-8952-84C250F7AEE3}">
      <dgm:prSet/>
      <dgm:spPr/>
      <dgm:t>
        <a:bodyPr/>
        <a:lstStyle/>
        <a:p>
          <a:endParaRPr lang="en-US"/>
        </a:p>
      </dgm:t>
    </dgm:pt>
    <dgm:pt modelId="{5E96E01F-56FF-40A4-8379-586080E87AAC}" type="sibTrans" cxnId="{30614817-7257-437D-8952-84C250F7AEE3}">
      <dgm:prSet/>
      <dgm:spPr/>
      <dgm:t>
        <a:bodyPr/>
        <a:lstStyle/>
        <a:p>
          <a:endParaRPr lang="en-US"/>
        </a:p>
      </dgm:t>
    </dgm:pt>
    <dgm:pt modelId="{BBC9C15F-BA8E-4E02-96B0-7DE9CB2E86C7}">
      <dgm:prSet/>
      <dgm:spPr/>
      <dgm:t>
        <a:bodyPr/>
        <a:lstStyle/>
        <a:p>
          <a:r>
            <a:rPr lang="en-US" b="0" i="0"/>
            <a:t>Obuhvata analizu jezika,</a:t>
          </a:r>
          <a:r>
            <a:rPr lang="sr-Latn-ME" b="0" i="0"/>
            <a:t> </a:t>
          </a:r>
          <a:r>
            <a:rPr lang="en-US" b="0" i="0"/>
            <a:t>tematike,</a:t>
          </a:r>
          <a:r>
            <a:rPr lang="sr-Latn-ME" b="0" i="0"/>
            <a:t> </a:t>
          </a:r>
          <a:r>
            <a:rPr lang="en-US" b="0" i="0"/>
            <a:t>likova </a:t>
          </a:r>
          <a:r>
            <a:rPr lang="sr-Latn-ME" b="0" i="0"/>
            <a:t>i</a:t>
          </a:r>
          <a:r>
            <a:rPr lang="en-US" b="0" i="0"/>
            <a:t> njihovih karaktera.</a:t>
          </a:r>
          <a:endParaRPr lang="en-US"/>
        </a:p>
      </dgm:t>
    </dgm:pt>
    <dgm:pt modelId="{CB1AB2F1-8093-400D-9B80-1B0B8216D761}" type="parTrans" cxnId="{704DBEF0-D2E9-40E6-8811-6912B86D7D95}">
      <dgm:prSet/>
      <dgm:spPr/>
      <dgm:t>
        <a:bodyPr/>
        <a:lstStyle/>
        <a:p>
          <a:endParaRPr lang="en-US"/>
        </a:p>
      </dgm:t>
    </dgm:pt>
    <dgm:pt modelId="{848DF0B3-8164-4D94-B157-65E1DE4A3A96}" type="sibTrans" cxnId="{704DBEF0-D2E9-40E6-8811-6912B86D7D95}">
      <dgm:prSet/>
      <dgm:spPr/>
      <dgm:t>
        <a:bodyPr/>
        <a:lstStyle/>
        <a:p>
          <a:endParaRPr lang="en-US"/>
        </a:p>
      </dgm:t>
    </dgm:pt>
    <dgm:pt modelId="{024A6725-58A3-4169-8B3E-0C2832C03195}" type="pres">
      <dgm:prSet presAssocID="{74690EBA-0AE8-414F-81A2-1895E94E8AC7}" presName="linear" presStyleCnt="0">
        <dgm:presLayoutVars>
          <dgm:animLvl val="lvl"/>
          <dgm:resizeHandles val="exact"/>
        </dgm:presLayoutVars>
      </dgm:prSet>
      <dgm:spPr/>
    </dgm:pt>
    <dgm:pt modelId="{F2A0E30F-C8D0-47A3-A029-8D0FA7F2BF06}" type="pres">
      <dgm:prSet presAssocID="{1031DDC0-B7D6-4564-9E4D-7B7B7F6A445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7160ECE-330D-4133-BBFB-DD1F66C5C44F}" type="pres">
      <dgm:prSet presAssocID="{82A989DE-B99A-4E24-8BAC-4E2C0D4B2C6E}" presName="spacer" presStyleCnt="0"/>
      <dgm:spPr/>
    </dgm:pt>
    <dgm:pt modelId="{DE29867C-B517-492D-91FF-A149FE680039}" type="pres">
      <dgm:prSet presAssocID="{D6426597-C418-4C19-8789-48CC315228C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76826F-6B75-4AFC-BF17-056BD4B17B85}" type="pres">
      <dgm:prSet presAssocID="{5E96E01F-56FF-40A4-8379-586080E87AAC}" presName="spacer" presStyleCnt="0"/>
      <dgm:spPr/>
    </dgm:pt>
    <dgm:pt modelId="{8446419D-7504-46BF-BEAB-0E5FDE682689}" type="pres">
      <dgm:prSet presAssocID="{BBC9C15F-BA8E-4E02-96B0-7DE9CB2E86C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0614817-7257-437D-8952-84C250F7AEE3}" srcId="{74690EBA-0AE8-414F-81A2-1895E94E8AC7}" destId="{D6426597-C418-4C19-8789-48CC315228C9}" srcOrd="1" destOrd="0" parTransId="{9563DE5D-38BF-4D07-8C16-B6644F59A55E}" sibTransId="{5E96E01F-56FF-40A4-8379-586080E87AAC}"/>
    <dgm:cxn modelId="{AA29713F-5EEA-4F9C-88BF-4DE1E3334BAC}" srcId="{74690EBA-0AE8-414F-81A2-1895E94E8AC7}" destId="{1031DDC0-B7D6-4564-9E4D-7B7B7F6A445F}" srcOrd="0" destOrd="0" parTransId="{6171A3C0-D6D9-4BC9-A8E6-20CB50E27837}" sibTransId="{82A989DE-B99A-4E24-8BAC-4E2C0D4B2C6E}"/>
    <dgm:cxn modelId="{73AE024C-B014-4948-A5A9-5808E22513EA}" type="presOf" srcId="{74690EBA-0AE8-414F-81A2-1895E94E8AC7}" destId="{024A6725-58A3-4169-8B3E-0C2832C03195}" srcOrd="0" destOrd="0" presId="urn:microsoft.com/office/officeart/2005/8/layout/vList2"/>
    <dgm:cxn modelId="{D9CFD49A-A0A1-492A-9420-E20CAEA55420}" type="presOf" srcId="{1031DDC0-B7D6-4564-9E4D-7B7B7F6A445F}" destId="{F2A0E30F-C8D0-47A3-A029-8D0FA7F2BF06}" srcOrd="0" destOrd="0" presId="urn:microsoft.com/office/officeart/2005/8/layout/vList2"/>
    <dgm:cxn modelId="{411296CA-098A-427D-89AC-4280AFC45FC2}" type="presOf" srcId="{BBC9C15F-BA8E-4E02-96B0-7DE9CB2E86C7}" destId="{8446419D-7504-46BF-BEAB-0E5FDE682689}" srcOrd="0" destOrd="0" presId="urn:microsoft.com/office/officeart/2005/8/layout/vList2"/>
    <dgm:cxn modelId="{C6A74FEF-297A-4C34-B76E-6A91FAE75724}" type="presOf" srcId="{D6426597-C418-4C19-8789-48CC315228C9}" destId="{DE29867C-B517-492D-91FF-A149FE680039}" srcOrd="0" destOrd="0" presId="urn:microsoft.com/office/officeart/2005/8/layout/vList2"/>
    <dgm:cxn modelId="{704DBEF0-D2E9-40E6-8811-6912B86D7D95}" srcId="{74690EBA-0AE8-414F-81A2-1895E94E8AC7}" destId="{BBC9C15F-BA8E-4E02-96B0-7DE9CB2E86C7}" srcOrd="2" destOrd="0" parTransId="{CB1AB2F1-8093-400D-9B80-1B0B8216D761}" sibTransId="{848DF0B3-8164-4D94-B157-65E1DE4A3A96}"/>
    <dgm:cxn modelId="{8ACB3037-E753-4257-A59D-1CA11A13F7F4}" type="presParOf" srcId="{024A6725-58A3-4169-8B3E-0C2832C03195}" destId="{F2A0E30F-C8D0-47A3-A029-8D0FA7F2BF06}" srcOrd="0" destOrd="0" presId="urn:microsoft.com/office/officeart/2005/8/layout/vList2"/>
    <dgm:cxn modelId="{9BCE21E7-2217-43A3-85D9-EB87B944C30D}" type="presParOf" srcId="{024A6725-58A3-4169-8B3E-0C2832C03195}" destId="{17160ECE-330D-4133-BBFB-DD1F66C5C44F}" srcOrd="1" destOrd="0" presId="urn:microsoft.com/office/officeart/2005/8/layout/vList2"/>
    <dgm:cxn modelId="{7559C9F2-1995-402F-AEF2-E47E8476B1CC}" type="presParOf" srcId="{024A6725-58A3-4169-8B3E-0C2832C03195}" destId="{DE29867C-B517-492D-91FF-A149FE680039}" srcOrd="2" destOrd="0" presId="urn:microsoft.com/office/officeart/2005/8/layout/vList2"/>
    <dgm:cxn modelId="{6E8F7D56-4BEA-4A7B-B8E8-8CA74886389D}" type="presParOf" srcId="{024A6725-58A3-4169-8B3E-0C2832C03195}" destId="{7F76826F-6B75-4AFC-BF17-056BD4B17B85}" srcOrd="3" destOrd="0" presId="urn:microsoft.com/office/officeart/2005/8/layout/vList2"/>
    <dgm:cxn modelId="{123D3BA5-3AAB-48C4-AE1C-532F2A15B996}" type="presParOf" srcId="{024A6725-58A3-4169-8B3E-0C2832C03195}" destId="{8446419D-7504-46BF-BEAB-0E5FDE6826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DA23E7-3A61-4675-9BE7-C53B343722C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988D57A-6915-4756-B86A-A995279E73E9}">
      <dgm:prSet/>
      <dgm:spPr/>
      <dgm:t>
        <a:bodyPr/>
        <a:lstStyle/>
        <a:p>
          <a:r>
            <a:rPr lang="en-US" b="0" i="0"/>
            <a:t>Fenomenolo</a:t>
          </a:r>
          <a:r>
            <a:rPr lang="sr-Latn-ME" b="0" i="0"/>
            <a:t>š</a:t>
          </a:r>
          <a:r>
            <a:rPr lang="en-US" b="0" i="0"/>
            <a:t>ka ispitivanja bave se visinom glasa, trajanjem,</a:t>
          </a:r>
          <a:r>
            <a:rPr lang="sr-Latn-ME" b="0" i="0"/>
            <a:t> </a:t>
          </a:r>
          <a:r>
            <a:rPr lang="en-US" b="0" i="0"/>
            <a:t>naglaskom,</a:t>
          </a:r>
          <a:r>
            <a:rPr lang="sr-Latn-ME" b="0" i="0"/>
            <a:t> </a:t>
          </a:r>
          <a:r>
            <a:rPr lang="en-US" b="0" i="0"/>
            <a:t>rimom.</a:t>
          </a:r>
          <a:endParaRPr lang="en-US"/>
        </a:p>
      </dgm:t>
    </dgm:pt>
    <dgm:pt modelId="{C7D6B847-4C47-454F-8C40-E461C3E5C2E3}" type="parTrans" cxnId="{DC1226E3-EDCC-4DE2-9B6F-832885CE2DE4}">
      <dgm:prSet/>
      <dgm:spPr/>
      <dgm:t>
        <a:bodyPr/>
        <a:lstStyle/>
        <a:p>
          <a:endParaRPr lang="en-US"/>
        </a:p>
      </dgm:t>
    </dgm:pt>
    <dgm:pt modelId="{69DE8D81-945D-42C4-B4D4-4A579D5F168D}" type="sibTrans" cxnId="{DC1226E3-EDCC-4DE2-9B6F-832885CE2DE4}">
      <dgm:prSet/>
      <dgm:spPr/>
      <dgm:t>
        <a:bodyPr/>
        <a:lstStyle/>
        <a:p>
          <a:endParaRPr lang="en-US"/>
        </a:p>
      </dgm:t>
    </dgm:pt>
    <dgm:pt modelId="{8A0888D9-41F8-43B2-A076-C973A2CDCE27}">
      <dgm:prSet/>
      <dgm:spPr/>
      <dgm:t>
        <a:bodyPr/>
        <a:lstStyle/>
        <a:p>
          <a:r>
            <a:rPr lang="en-US" b="0" i="0"/>
            <a:t>Funkcija asonance </a:t>
          </a:r>
          <a:r>
            <a:rPr lang="sr-Latn-ME" b="0" i="0"/>
            <a:t>i </a:t>
          </a:r>
          <a:r>
            <a:rPr lang="en-US" b="0" i="0"/>
            <a:t>aliteracije ima zna</a:t>
          </a:r>
          <a:r>
            <a:rPr lang="sr-Latn-ME" b="0" i="0"/>
            <a:t>č</a:t>
          </a:r>
          <a:r>
            <a:rPr lang="en-US" b="0" i="0"/>
            <a:t>ajnu ulogu u zvukovnom sloju rije</a:t>
          </a:r>
          <a:r>
            <a:rPr lang="sr-Latn-ME" b="0" i="0"/>
            <a:t>č</a:t>
          </a:r>
          <a:r>
            <a:rPr lang="en-US" b="0" i="0"/>
            <a:t>i.</a:t>
          </a:r>
          <a:endParaRPr lang="en-US"/>
        </a:p>
      </dgm:t>
    </dgm:pt>
    <dgm:pt modelId="{642E5746-B456-42B5-83D1-B34494276D34}" type="parTrans" cxnId="{41BC1A85-1C25-4C86-BD85-1ED481442A80}">
      <dgm:prSet/>
      <dgm:spPr/>
      <dgm:t>
        <a:bodyPr/>
        <a:lstStyle/>
        <a:p>
          <a:endParaRPr lang="en-US"/>
        </a:p>
      </dgm:t>
    </dgm:pt>
    <dgm:pt modelId="{0E6B0E0C-3A38-40B6-A9AD-A571BA66F520}" type="sibTrans" cxnId="{41BC1A85-1C25-4C86-BD85-1ED481442A80}">
      <dgm:prSet/>
      <dgm:spPr/>
      <dgm:t>
        <a:bodyPr/>
        <a:lstStyle/>
        <a:p>
          <a:endParaRPr lang="en-US"/>
        </a:p>
      </dgm:t>
    </dgm:pt>
    <dgm:pt modelId="{7F51505C-0343-4116-870F-FEE5CEA48772}">
      <dgm:prSet/>
      <dgm:spPr/>
      <dgm:t>
        <a:bodyPr/>
        <a:lstStyle/>
        <a:p>
          <a:r>
            <a:rPr lang="en-US" b="0" i="0"/>
            <a:t>Eufonija </a:t>
          </a:r>
          <a:endParaRPr lang="en-US"/>
        </a:p>
      </dgm:t>
    </dgm:pt>
    <dgm:pt modelId="{7AA8DB1F-856B-4A11-9C14-112347EE28E7}" type="parTrans" cxnId="{22293F1C-056C-40FC-9C27-E7B1F5AE88B4}">
      <dgm:prSet/>
      <dgm:spPr/>
      <dgm:t>
        <a:bodyPr/>
        <a:lstStyle/>
        <a:p>
          <a:endParaRPr lang="en-US"/>
        </a:p>
      </dgm:t>
    </dgm:pt>
    <dgm:pt modelId="{8B5D9C02-5CA2-4CA1-9AB1-AB647D4EF399}" type="sibTrans" cxnId="{22293F1C-056C-40FC-9C27-E7B1F5AE88B4}">
      <dgm:prSet/>
      <dgm:spPr/>
      <dgm:t>
        <a:bodyPr/>
        <a:lstStyle/>
        <a:p>
          <a:endParaRPr lang="en-US"/>
        </a:p>
      </dgm:t>
    </dgm:pt>
    <dgm:pt modelId="{4B0DE77E-86BA-4EF5-B792-EE15505F926D}" type="pres">
      <dgm:prSet presAssocID="{32DA23E7-3A61-4675-9BE7-C53B343722CB}" presName="linear" presStyleCnt="0">
        <dgm:presLayoutVars>
          <dgm:animLvl val="lvl"/>
          <dgm:resizeHandles val="exact"/>
        </dgm:presLayoutVars>
      </dgm:prSet>
      <dgm:spPr/>
    </dgm:pt>
    <dgm:pt modelId="{E25C67BC-4F39-426E-92B0-D646D82E50A2}" type="pres">
      <dgm:prSet presAssocID="{3988D57A-6915-4756-B86A-A995279E73E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C3C3B4C-BD7A-4D73-BA96-6208FD15F27C}" type="pres">
      <dgm:prSet presAssocID="{69DE8D81-945D-42C4-B4D4-4A579D5F168D}" presName="spacer" presStyleCnt="0"/>
      <dgm:spPr/>
    </dgm:pt>
    <dgm:pt modelId="{C32FFFB9-FCCE-4391-B3B0-CDC2786936A2}" type="pres">
      <dgm:prSet presAssocID="{8A0888D9-41F8-43B2-A076-C973A2CDCE2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32DA4B9-6961-4128-A37F-7B13AB49F05B}" type="pres">
      <dgm:prSet presAssocID="{0E6B0E0C-3A38-40B6-A9AD-A571BA66F520}" presName="spacer" presStyleCnt="0"/>
      <dgm:spPr/>
    </dgm:pt>
    <dgm:pt modelId="{179FA6E2-ACD6-4B45-B83C-9958F9028289}" type="pres">
      <dgm:prSet presAssocID="{7F51505C-0343-4116-870F-FEE5CEA4877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2293F1C-056C-40FC-9C27-E7B1F5AE88B4}" srcId="{32DA23E7-3A61-4675-9BE7-C53B343722CB}" destId="{7F51505C-0343-4116-870F-FEE5CEA48772}" srcOrd="2" destOrd="0" parTransId="{7AA8DB1F-856B-4A11-9C14-112347EE28E7}" sibTransId="{8B5D9C02-5CA2-4CA1-9AB1-AB647D4EF399}"/>
    <dgm:cxn modelId="{1E45991E-BAF1-4A66-83E6-204CB6845A8C}" type="presOf" srcId="{7F51505C-0343-4116-870F-FEE5CEA48772}" destId="{179FA6E2-ACD6-4B45-B83C-9958F9028289}" srcOrd="0" destOrd="0" presId="urn:microsoft.com/office/officeart/2005/8/layout/vList2"/>
    <dgm:cxn modelId="{41BC1A85-1C25-4C86-BD85-1ED481442A80}" srcId="{32DA23E7-3A61-4675-9BE7-C53B343722CB}" destId="{8A0888D9-41F8-43B2-A076-C973A2CDCE27}" srcOrd="1" destOrd="0" parTransId="{642E5746-B456-42B5-83D1-B34494276D34}" sibTransId="{0E6B0E0C-3A38-40B6-A9AD-A571BA66F520}"/>
    <dgm:cxn modelId="{2EF750CB-DF15-4D65-88EA-D39D1E017B20}" type="presOf" srcId="{3988D57A-6915-4756-B86A-A995279E73E9}" destId="{E25C67BC-4F39-426E-92B0-D646D82E50A2}" srcOrd="0" destOrd="0" presId="urn:microsoft.com/office/officeart/2005/8/layout/vList2"/>
    <dgm:cxn modelId="{311D6AD9-5080-4223-AE8A-EAC55479BBDB}" type="presOf" srcId="{32DA23E7-3A61-4675-9BE7-C53B343722CB}" destId="{4B0DE77E-86BA-4EF5-B792-EE15505F926D}" srcOrd="0" destOrd="0" presId="urn:microsoft.com/office/officeart/2005/8/layout/vList2"/>
    <dgm:cxn modelId="{DC1226E3-EDCC-4DE2-9B6F-832885CE2DE4}" srcId="{32DA23E7-3A61-4675-9BE7-C53B343722CB}" destId="{3988D57A-6915-4756-B86A-A995279E73E9}" srcOrd="0" destOrd="0" parTransId="{C7D6B847-4C47-454F-8C40-E461C3E5C2E3}" sibTransId="{69DE8D81-945D-42C4-B4D4-4A579D5F168D}"/>
    <dgm:cxn modelId="{F90182FF-0505-499D-999B-B3C39AE129D9}" type="presOf" srcId="{8A0888D9-41F8-43B2-A076-C973A2CDCE27}" destId="{C32FFFB9-FCCE-4391-B3B0-CDC2786936A2}" srcOrd="0" destOrd="0" presId="urn:microsoft.com/office/officeart/2005/8/layout/vList2"/>
    <dgm:cxn modelId="{BBE17AC0-DC77-461F-9482-82832F4EC8C0}" type="presParOf" srcId="{4B0DE77E-86BA-4EF5-B792-EE15505F926D}" destId="{E25C67BC-4F39-426E-92B0-D646D82E50A2}" srcOrd="0" destOrd="0" presId="urn:microsoft.com/office/officeart/2005/8/layout/vList2"/>
    <dgm:cxn modelId="{ABB568C1-C096-4C40-8D8D-189E90FB4401}" type="presParOf" srcId="{4B0DE77E-86BA-4EF5-B792-EE15505F926D}" destId="{DC3C3B4C-BD7A-4D73-BA96-6208FD15F27C}" srcOrd="1" destOrd="0" presId="urn:microsoft.com/office/officeart/2005/8/layout/vList2"/>
    <dgm:cxn modelId="{8BC57943-5204-490C-9281-2A098516FEA0}" type="presParOf" srcId="{4B0DE77E-86BA-4EF5-B792-EE15505F926D}" destId="{C32FFFB9-FCCE-4391-B3B0-CDC2786936A2}" srcOrd="2" destOrd="0" presId="urn:microsoft.com/office/officeart/2005/8/layout/vList2"/>
    <dgm:cxn modelId="{D9313533-99FC-4AE6-94AA-A65DC0F47966}" type="presParOf" srcId="{4B0DE77E-86BA-4EF5-B792-EE15505F926D}" destId="{032DA4B9-6961-4128-A37F-7B13AB49F05B}" srcOrd="3" destOrd="0" presId="urn:microsoft.com/office/officeart/2005/8/layout/vList2"/>
    <dgm:cxn modelId="{4ED98D21-7ECB-4DB7-84B9-CB3C477E0CCC}" type="presParOf" srcId="{4B0DE77E-86BA-4EF5-B792-EE15505F926D}" destId="{179FA6E2-ACD6-4B45-B83C-9958F90282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5A9333-AF1D-4779-BF41-66276CCDCDC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041D85B-30BD-44DE-B808-9CEF885F8F5B}">
      <dgm:prSet/>
      <dgm:spPr/>
      <dgm:t>
        <a:bodyPr/>
        <a:lstStyle/>
        <a:p>
          <a:r>
            <a:rPr lang="en-US" b="0" i="0"/>
            <a:t>Svaka rije</a:t>
          </a:r>
          <a:r>
            <a:rPr lang="sr-Latn-ME" b="0" i="0"/>
            <a:t>č</a:t>
          </a:r>
          <a:r>
            <a:rPr lang="en-US" b="0" i="0"/>
            <a:t> ima svoje zna</a:t>
          </a:r>
          <a:r>
            <a:rPr lang="sr-Latn-ME" b="0" i="0"/>
            <a:t>č</a:t>
          </a:r>
          <a:r>
            <a:rPr lang="en-US" b="0" i="0"/>
            <a:t>enje,</a:t>
          </a:r>
          <a:r>
            <a:rPr lang="sr-Latn-ME" b="0" i="0"/>
            <a:t> </a:t>
          </a:r>
          <a:r>
            <a:rPr lang="en-US" b="0" i="0"/>
            <a:t>materijalni </a:t>
          </a:r>
          <a:r>
            <a:rPr lang="sr-Latn-ME" b="0" i="0"/>
            <a:t>i</a:t>
          </a:r>
          <a:r>
            <a:rPr lang="en-US" b="0" i="0"/>
            <a:t> formalni zna</a:t>
          </a:r>
          <a:r>
            <a:rPr lang="sr-Latn-ME" b="0" i="0"/>
            <a:t>č</a:t>
          </a:r>
          <a:r>
            <a:rPr lang="en-US" b="0" i="0"/>
            <a:t>aj.</a:t>
          </a:r>
          <a:endParaRPr lang="en-US"/>
        </a:p>
      </dgm:t>
    </dgm:pt>
    <dgm:pt modelId="{05DE7F48-C612-41B6-B8EC-1E67C1750641}" type="parTrans" cxnId="{E119F613-5FE4-4B03-8A85-A6D6600214A1}">
      <dgm:prSet/>
      <dgm:spPr/>
      <dgm:t>
        <a:bodyPr/>
        <a:lstStyle/>
        <a:p>
          <a:endParaRPr lang="en-US"/>
        </a:p>
      </dgm:t>
    </dgm:pt>
    <dgm:pt modelId="{F77E36EF-E2ED-4EBB-B657-10AE4BAFA0E2}" type="sibTrans" cxnId="{E119F613-5FE4-4B03-8A85-A6D6600214A1}">
      <dgm:prSet/>
      <dgm:spPr/>
      <dgm:t>
        <a:bodyPr/>
        <a:lstStyle/>
        <a:p>
          <a:endParaRPr lang="en-US"/>
        </a:p>
      </dgm:t>
    </dgm:pt>
    <dgm:pt modelId="{8B7E0188-715C-4D3C-92BC-AD1E891FDD5E}">
      <dgm:prSet/>
      <dgm:spPr/>
      <dgm:t>
        <a:bodyPr/>
        <a:lstStyle/>
        <a:p>
          <a:r>
            <a:rPr lang="en-US" b="0" i="0"/>
            <a:t>Sa fenomenolo</a:t>
          </a:r>
          <a:r>
            <a:rPr lang="sr-Latn-ME" b="0" i="0"/>
            <a:t>š</a:t>
          </a:r>
          <a:r>
            <a:rPr lang="en-US" b="0" i="0"/>
            <a:t>kog aspekta zna</a:t>
          </a:r>
          <a:r>
            <a:rPr lang="sr-Latn-ME" b="0" i="0"/>
            <a:t>č</a:t>
          </a:r>
          <a:r>
            <a:rPr lang="en-US" b="0" i="0"/>
            <a:t>ajna je </a:t>
          </a:r>
          <a:r>
            <a:rPr lang="sr-Latn-ME" b="0" i="0"/>
            <a:t>i</a:t>
          </a:r>
          <a:r>
            <a:rPr lang="en-US" b="0" i="0"/>
            <a:t> emocionalna obojenost rije</a:t>
          </a:r>
          <a:r>
            <a:rPr lang="sr-Latn-ME" b="0" i="0"/>
            <a:t>č</a:t>
          </a:r>
          <a:r>
            <a:rPr lang="en-US" b="0" i="0"/>
            <a:t>i </a:t>
          </a:r>
          <a:r>
            <a:rPr lang="sr-Latn-ME" b="0" i="0"/>
            <a:t>i</a:t>
          </a:r>
          <a:r>
            <a:rPr lang="en-US" b="0" i="0"/>
            <a:t> re</a:t>
          </a:r>
          <a:r>
            <a:rPr lang="sr-Latn-ME" b="0" i="0"/>
            <a:t>č</a:t>
          </a:r>
          <a:r>
            <a:rPr lang="en-US" b="0" i="0"/>
            <a:t>enica.</a:t>
          </a:r>
          <a:endParaRPr lang="en-US"/>
        </a:p>
      </dgm:t>
    </dgm:pt>
    <dgm:pt modelId="{8A7D771F-8CEC-4B3C-B4ED-3ED55969B165}" type="parTrans" cxnId="{01BA1735-1B4A-4706-865F-9C83C97D35DA}">
      <dgm:prSet/>
      <dgm:spPr/>
      <dgm:t>
        <a:bodyPr/>
        <a:lstStyle/>
        <a:p>
          <a:endParaRPr lang="en-US"/>
        </a:p>
      </dgm:t>
    </dgm:pt>
    <dgm:pt modelId="{A745297F-C890-440C-952C-6AFD51D4B588}" type="sibTrans" cxnId="{01BA1735-1B4A-4706-865F-9C83C97D35DA}">
      <dgm:prSet/>
      <dgm:spPr/>
      <dgm:t>
        <a:bodyPr/>
        <a:lstStyle/>
        <a:p>
          <a:endParaRPr lang="en-US"/>
        </a:p>
      </dgm:t>
    </dgm:pt>
    <dgm:pt modelId="{74D717E0-B69D-4EB2-9266-CA2B317B2398}">
      <dgm:prSet/>
      <dgm:spPr/>
      <dgm:t>
        <a:bodyPr/>
        <a:lstStyle/>
        <a:p>
          <a:r>
            <a:rPr lang="en-US" b="0" i="0"/>
            <a:t>Rije</a:t>
          </a:r>
          <a:r>
            <a:rPr lang="sr-Latn-ME" b="0" i="0"/>
            <a:t>č</a:t>
          </a:r>
          <a:r>
            <a:rPr lang="en-US" b="0" i="0"/>
            <a:t> mijenja zna</a:t>
          </a:r>
          <a:r>
            <a:rPr lang="sr-Latn-ME" b="0" i="0"/>
            <a:t>č</a:t>
          </a:r>
          <a:r>
            <a:rPr lang="en-US" b="0" i="0"/>
            <a:t>enje u re</a:t>
          </a:r>
          <a:r>
            <a:rPr lang="sr-Latn-ME" b="0" i="0"/>
            <a:t>č</a:t>
          </a:r>
          <a:r>
            <a:rPr lang="en-US" b="0" i="0"/>
            <a:t>enici zavisno od mjesta koje ima u njoj,</a:t>
          </a:r>
          <a:r>
            <a:rPr lang="sr-Latn-ME" b="0" i="0"/>
            <a:t> </a:t>
          </a:r>
          <a:r>
            <a:rPr lang="en-US" b="0" i="0"/>
            <a:t>od intonacije re</a:t>
          </a:r>
          <a:r>
            <a:rPr lang="sr-Latn-ME" b="0" i="0"/>
            <a:t>č</a:t>
          </a:r>
          <a:r>
            <a:rPr lang="en-US" b="0" i="0"/>
            <a:t>enice,</a:t>
          </a:r>
          <a:r>
            <a:rPr lang="sr-Latn-ME" b="0" i="0"/>
            <a:t> </a:t>
          </a:r>
          <a:r>
            <a:rPr lang="en-US" b="0" i="0"/>
            <a:t>od re</a:t>
          </a:r>
          <a:r>
            <a:rPr lang="sr-Latn-ME" b="0" i="0"/>
            <a:t>č</a:t>
          </a:r>
          <a:r>
            <a:rPr lang="en-US" b="0" i="0"/>
            <a:t>eni</a:t>
          </a:r>
          <a:r>
            <a:rPr lang="sr-Latn-ME" b="0" i="0"/>
            <a:t>č</a:t>
          </a:r>
          <a:r>
            <a:rPr lang="en-US" b="0" i="0"/>
            <a:t>kog naglaska.</a:t>
          </a:r>
          <a:endParaRPr lang="en-US"/>
        </a:p>
      </dgm:t>
    </dgm:pt>
    <dgm:pt modelId="{93C8529F-2F64-4C22-A3A1-A8291BAB5331}" type="parTrans" cxnId="{C4D23F8A-3A10-450B-BC12-7138E5DE7EC3}">
      <dgm:prSet/>
      <dgm:spPr/>
      <dgm:t>
        <a:bodyPr/>
        <a:lstStyle/>
        <a:p>
          <a:endParaRPr lang="en-US"/>
        </a:p>
      </dgm:t>
    </dgm:pt>
    <dgm:pt modelId="{C85B4227-6F1C-40D9-BF8F-ADAFBFEF47B9}" type="sibTrans" cxnId="{C4D23F8A-3A10-450B-BC12-7138E5DE7EC3}">
      <dgm:prSet/>
      <dgm:spPr/>
      <dgm:t>
        <a:bodyPr/>
        <a:lstStyle/>
        <a:p>
          <a:endParaRPr lang="en-US"/>
        </a:p>
      </dgm:t>
    </dgm:pt>
    <dgm:pt modelId="{49D13F40-C7E5-4424-B5D2-5954AA7CAE40}" type="pres">
      <dgm:prSet presAssocID="{5F5A9333-AF1D-4779-BF41-66276CCDCDC5}" presName="linear" presStyleCnt="0">
        <dgm:presLayoutVars>
          <dgm:animLvl val="lvl"/>
          <dgm:resizeHandles val="exact"/>
        </dgm:presLayoutVars>
      </dgm:prSet>
      <dgm:spPr/>
    </dgm:pt>
    <dgm:pt modelId="{526E1D9F-75D6-405C-9F96-4E9770077EEB}" type="pres">
      <dgm:prSet presAssocID="{0041D85B-30BD-44DE-B808-9CEF885F8F5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F6B94C-A889-4B09-A3C2-57132792EAF5}" type="pres">
      <dgm:prSet presAssocID="{F77E36EF-E2ED-4EBB-B657-10AE4BAFA0E2}" presName="spacer" presStyleCnt="0"/>
      <dgm:spPr/>
    </dgm:pt>
    <dgm:pt modelId="{5E307811-4F46-4FB9-BA37-584FAF16FD33}" type="pres">
      <dgm:prSet presAssocID="{8B7E0188-715C-4D3C-92BC-AD1E891FDD5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20BF9D5-5F12-4D3F-990A-D572E8BE1CBE}" type="pres">
      <dgm:prSet presAssocID="{A745297F-C890-440C-952C-6AFD51D4B588}" presName="spacer" presStyleCnt="0"/>
      <dgm:spPr/>
    </dgm:pt>
    <dgm:pt modelId="{A3456ECD-5D1D-4E82-8533-95737DD495B2}" type="pres">
      <dgm:prSet presAssocID="{74D717E0-B69D-4EB2-9266-CA2B317B239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119F613-5FE4-4B03-8A85-A6D6600214A1}" srcId="{5F5A9333-AF1D-4779-BF41-66276CCDCDC5}" destId="{0041D85B-30BD-44DE-B808-9CEF885F8F5B}" srcOrd="0" destOrd="0" parTransId="{05DE7F48-C612-41B6-B8EC-1E67C1750641}" sibTransId="{F77E36EF-E2ED-4EBB-B657-10AE4BAFA0E2}"/>
    <dgm:cxn modelId="{01BA1735-1B4A-4706-865F-9C83C97D35DA}" srcId="{5F5A9333-AF1D-4779-BF41-66276CCDCDC5}" destId="{8B7E0188-715C-4D3C-92BC-AD1E891FDD5E}" srcOrd="1" destOrd="0" parTransId="{8A7D771F-8CEC-4B3C-B4ED-3ED55969B165}" sibTransId="{A745297F-C890-440C-952C-6AFD51D4B588}"/>
    <dgm:cxn modelId="{FB09983F-0D12-4689-A437-842B4B7B5785}" type="presOf" srcId="{0041D85B-30BD-44DE-B808-9CEF885F8F5B}" destId="{526E1D9F-75D6-405C-9F96-4E9770077EEB}" srcOrd="0" destOrd="0" presId="urn:microsoft.com/office/officeart/2005/8/layout/vList2"/>
    <dgm:cxn modelId="{1EF22C81-DF33-40EE-A8ED-8D53BF06B746}" type="presOf" srcId="{8B7E0188-715C-4D3C-92BC-AD1E891FDD5E}" destId="{5E307811-4F46-4FB9-BA37-584FAF16FD33}" srcOrd="0" destOrd="0" presId="urn:microsoft.com/office/officeart/2005/8/layout/vList2"/>
    <dgm:cxn modelId="{C4D23F8A-3A10-450B-BC12-7138E5DE7EC3}" srcId="{5F5A9333-AF1D-4779-BF41-66276CCDCDC5}" destId="{74D717E0-B69D-4EB2-9266-CA2B317B2398}" srcOrd="2" destOrd="0" parTransId="{93C8529F-2F64-4C22-A3A1-A8291BAB5331}" sibTransId="{C85B4227-6F1C-40D9-BF8F-ADAFBFEF47B9}"/>
    <dgm:cxn modelId="{D874C69C-FF2B-48CC-BB12-85306281DFDC}" type="presOf" srcId="{74D717E0-B69D-4EB2-9266-CA2B317B2398}" destId="{A3456ECD-5D1D-4E82-8533-95737DD495B2}" srcOrd="0" destOrd="0" presId="urn:microsoft.com/office/officeart/2005/8/layout/vList2"/>
    <dgm:cxn modelId="{3EDCD9F1-8FF6-4BDD-81E5-DA062B1ADD96}" type="presOf" srcId="{5F5A9333-AF1D-4779-BF41-66276CCDCDC5}" destId="{49D13F40-C7E5-4424-B5D2-5954AA7CAE40}" srcOrd="0" destOrd="0" presId="urn:microsoft.com/office/officeart/2005/8/layout/vList2"/>
    <dgm:cxn modelId="{9C559A34-497B-4AE5-95E8-FC1DA6004066}" type="presParOf" srcId="{49D13F40-C7E5-4424-B5D2-5954AA7CAE40}" destId="{526E1D9F-75D6-405C-9F96-4E9770077EEB}" srcOrd="0" destOrd="0" presId="urn:microsoft.com/office/officeart/2005/8/layout/vList2"/>
    <dgm:cxn modelId="{28C6E51F-2D58-41F3-AF04-ECF8F8C3DDBE}" type="presParOf" srcId="{49D13F40-C7E5-4424-B5D2-5954AA7CAE40}" destId="{3EF6B94C-A889-4B09-A3C2-57132792EAF5}" srcOrd="1" destOrd="0" presId="urn:microsoft.com/office/officeart/2005/8/layout/vList2"/>
    <dgm:cxn modelId="{EE90E16B-D821-4A1A-8980-5C86583F9330}" type="presParOf" srcId="{49D13F40-C7E5-4424-B5D2-5954AA7CAE40}" destId="{5E307811-4F46-4FB9-BA37-584FAF16FD33}" srcOrd="2" destOrd="0" presId="urn:microsoft.com/office/officeart/2005/8/layout/vList2"/>
    <dgm:cxn modelId="{22F93EEF-3FA9-42AA-8658-504206392E71}" type="presParOf" srcId="{49D13F40-C7E5-4424-B5D2-5954AA7CAE40}" destId="{420BF9D5-5F12-4D3F-990A-D572E8BE1CBE}" srcOrd="3" destOrd="0" presId="urn:microsoft.com/office/officeart/2005/8/layout/vList2"/>
    <dgm:cxn modelId="{277F741A-F89C-4B0C-A1DB-39BAF8ECA403}" type="presParOf" srcId="{49D13F40-C7E5-4424-B5D2-5954AA7CAE40}" destId="{A3456ECD-5D1D-4E82-8533-95737DD495B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B86CED-E28F-40CC-BCE5-41E5E82E857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4F02378-CDD4-4315-AAA1-8F9DC073F993}">
      <dgm:prSet/>
      <dgm:spPr/>
      <dgm:t>
        <a:bodyPr/>
        <a:lstStyle/>
        <a:p>
          <a:r>
            <a:rPr lang="en-US" b="0" i="0"/>
            <a:t>Predmetnost podrazumijeva skup svih predmeta koji </a:t>
          </a:r>
          <a:r>
            <a:rPr lang="sr-Latn-ME" b="0" i="0"/>
            <a:t>č</a:t>
          </a:r>
          <a:r>
            <a:rPr lang="en-US" b="0" i="0"/>
            <a:t>ine svijet knji</a:t>
          </a:r>
          <a:r>
            <a:rPr lang="sr-Latn-ME" b="0" i="0"/>
            <a:t>ž</a:t>
          </a:r>
          <a:r>
            <a:rPr lang="en-US" b="0" i="0"/>
            <a:t>evnog djela:</a:t>
          </a:r>
          <a:endParaRPr lang="en-US"/>
        </a:p>
      </dgm:t>
    </dgm:pt>
    <dgm:pt modelId="{F5F152AD-6849-4124-8E3F-0921010E9FFC}" type="parTrans" cxnId="{2A9D9F81-0E90-4039-9748-BE7C885E15F1}">
      <dgm:prSet/>
      <dgm:spPr/>
      <dgm:t>
        <a:bodyPr/>
        <a:lstStyle/>
        <a:p>
          <a:endParaRPr lang="en-US"/>
        </a:p>
      </dgm:t>
    </dgm:pt>
    <dgm:pt modelId="{3D70D0CB-8325-46FE-92D2-CA7B2982643C}" type="sibTrans" cxnId="{2A9D9F81-0E90-4039-9748-BE7C885E15F1}">
      <dgm:prSet/>
      <dgm:spPr/>
      <dgm:t>
        <a:bodyPr/>
        <a:lstStyle/>
        <a:p>
          <a:endParaRPr lang="en-US"/>
        </a:p>
      </dgm:t>
    </dgm:pt>
    <dgm:pt modelId="{CCAC127F-482E-4234-A4E0-C872C608A3C4}">
      <dgm:prSet/>
      <dgm:spPr/>
      <dgm:t>
        <a:bodyPr/>
        <a:lstStyle/>
        <a:p>
          <a:r>
            <a:rPr lang="en-US" b="0" i="0"/>
            <a:t>stvari,</a:t>
          </a:r>
          <a:r>
            <a:rPr lang="sr-Latn-ME" b="0" i="0"/>
            <a:t> </a:t>
          </a:r>
          <a:r>
            <a:rPr lang="en-US" b="0" i="0"/>
            <a:t>predjeli,</a:t>
          </a:r>
          <a:r>
            <a:rPr lang="sr-Latn-ME" b="0" i="0"/>
            <a:t> </a:t>
          </a:r>
          <a:r>
            <a:rPr lang="en-US" b="0" i="0"/>
            <a:t>ljudi,</a:t>
          </a:r>
          <a:r>
            <a:rPr lang="sr-Latn-ME" b="0" i="0"/>
            <a:t> </a:t>
          </a:r>
          <a:r>
            <a:rPr lang="en-US" b="0" i="0"/>
            <a:t>doga</a:t>
          </a:r>
          <a:r>
            <a:rPr lang="sr-Latn-ME" b="0" i="0"/>
            <a:t>đ</a:t>
          </a:r>
          <a:r>
            <a:rPr lang="en-US" b="0" i="0"/>
            <a:t>aji,</a:t>
          </a:r>
          <a:r>
            <a:rPr lang="sr-Latn-ME" b="0" i="0"/>
            <a:t> </a:t>
          </a:r>
          <a:r>
            <a:rPr lang="en-US" b="0" i="0"/>
            <a:t>sje</a:t>
          </a:r>
          <a:r>
            <a:rPr lang="sr-Latn-ME" b="0" i="0"/>
            <a:t>ć</a:t>
          </a:r>
          <a:r>
            <a:rPr lang="en-US" b="0" i="0"/>
            <a:t>anja,</a:t>
          </a:r>
          <a:r>
            <a:rPr lang="sr-Latn-ME" b="0" i="0"/>
            <a:t>  </a:t>
          </a:r>
          <a:r>
            <a:rPr lang="en-US" b="0" i="0"/>
            <a:t>raspolo</a:t>
          </a:r>
          <a:r>
            <a:rPr lang="sr-Latn-ME" b="0" i="0"/>
            <a:t>ž</a:t>
          </a:r>
          <a:r>
            <a:rPr lang="en-US" b="0" i="0"/>
            <a:t>enja,</a:t>
          </a:r>
          <a:r>
            <a:rPr lang="sr-Latn-ME" b="0" i="0"/>
            <a:t> </a:t>
          </a:r>
          <a:r>
            <a:rPr lang="en-US" b="0" i="0"/>
            <a:t>misli,</a:t>
          </a:r>
          <a:r>
            <a:rPr lang="sr-Latn-ME" b="0" i="0"/>
            <a:t> i</a:t>
          </a:r>
          <a:r>
            <a:rPr lang="en-US" b="0" i="0"/>
            <a:t>deje</a:t>
          </a:r>
          <a:r>
            <a:rPr lang="sr-Latn-ME" b="0" i="0"/>
            <a:t>;</a:t>
          </a:r>
          <a:endParaRPr lang="en-US"/>
        </a:p>
      </dgm:t>
    </dgm:pt>
    <dgm:pt modelId="{8FF894A1-9A4A-46EC-B8ED-C210491DD3D0}" type="parTrans" cxnId="{924CF990-2299-4FB0-AA5A-41FF5236B395}">
      <dgm:prSet/>
      <dgm:spPr/>
      <dgm:t>
        <a:bodyPr/>
        <a:lstStyle/>
        <a:p>
          <a:endParaRPr lang="en-US"/>
        </a:p>
      </dgm:t>
    </dgm:pt>
    <dgm:pt modelId="{89F87341-497D-4BB5-878B-70B62A558F11}" type="sibTrans" cxnId="{924CF990-2299-4FB0-AA5A-41FF5236B395}">
      <dgm:prSet/>
      <dgm:spPr/>
      <dgm:t>
        <a:bodyPr/>
        <a:lstStyle/>
        <a:p>
          <a:endParaRPr lang="en-US"/>
        </a:p>
      </dgm:t>
    </dgm:pt>
    <dgm:pt modelId="{C7E63CE7-203F-4CA1-B6BF-DB79FB2F627A}" type="pres">
      <dgm:prSet presAssocID="{D0B86CED-E28F-40CC-BCE5-41E5E82E8578}" presName="linear" presStyleCnt="0">
        <dgm:presLayoutVars>
          <dgm:animLvl val="lvl"/>
          <dgm:resizeHandles val="exact"/>
        </dgm:presLayoutVars>
      </dgm:prSet>
      <dgm:spPr/>
    </dgm:pt>
    <dgm:pt modelId="{223A4935-CFE8-413C-B03A-EB96ABF6AB38}" type="pres">
      <dgm:prSet presAssocID="{A4F02378-CDD4-4315-AAA1-8F9DC073F99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DC7B81B-3122-4578-86DB-8BD741C5C451}" type="pres">
      <dgm:prSet presAssocID="{3D70D0CB-8325-46FE-92D2-CA7B2982643C}" presName="spacer" presStyleCnt="0"/>
      <dgm:spPr/>
    </dgm:pt>
    <dgm:pt modelId="{16DFCFFD-8F34-481C-9842-2FB5409118F7}" type="pres">
      <dgm:prSet presAssocID="{CCAC127F-482E-4234-A4E0-C872C608A3C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5427B14-B4CB-448D-BB6D-7B27B1AFEBFB}" type="presOf" srcId="{CCAC127F-482E-4234-A4E0-C872C608A3C4}" destId="{16DFCFFD-8F34-481C-9842-2FB5409118F7}" srcOrd="0" destOrd="0" presId="urn:microsoft.com/office/officeart/2005/8/layout/vList2"/>
    <dgm:cxn modelId="{3379281B-FDC7-48B2-BF34-BA3079D45038}" type="presOf" srcId="{D0B86CED-E28F-40CC-BCE5-41E5E82E8578}" destId="{C7E63CE7-203F-4CA1-B6BF-DB79FB2F627A}" srcOrd="0" destOrd="0" presId="urn:microsoft.com/office/officeart/2005/8/layout/vList2"/>
    <dgm:cxn modelId="{2A9D9F81-0E90-4039-9748-BE7C885E15F1}" srcId="{D0B86CED-E28F-40CC-BCE5-41E5E82E8578}" destId="{A4F02378-CDD4-4315-AAA1-8F9DC073F993}" srcOrd="0" destOrd="0" parTransId="{F5F152AD-6849-4124-8E3F-0921010E9FFC}" sibTransId="{3D70D0CB-8325-46FE-92D2-CA7B2982643C}"/>
    <dgm:cxn modelId="{924CF990-2299-4FB0-AA5A-41FF5236B395}" srcId="{D0B86CED-E28F-40CC-BCE5-41E5E82E8578}" destId="{CCAC127F-482E-4234-A4E0-C872C608A3C4}" srcOrd="1" destOrd="0" parTransId="{8FF894A1-9A4A-46EC-B8ED-C210491DD3D0}" sibTransId="{89F87341-497D-4BB5-878B-70B62A558F11}"/>
    <dgm:cxn modelId="{A16E5BC2-321A-419C-9152-DE5B639CDD82}" type="presOf" srcId="{A4F02378-CDD4-4315-AAA1-8F9DC073F993}" destId="{223A4935-CFE8-413C-B03A-EB96ABF6AB38}" srcOrd="0" destOrd="0" presId="urn:microsoft.com/office/officeart/2005/8/layout/vList2"/>
    <dgm:cxn modelId="{A51FC6EC-3EA7-4EAD-848D-374C71B0A8A9}" type="presParOf" srcId="{C7E63CE7-203F-4CA1-B6BF-DB79FB2F627A}" destId="{223A4935-CFE8-413C-B03A-EB96ABF6AB38}" srcOrd="0" destOrd="0" presId="urn:microsoft.com/office/officeart/2005/8/layout/vList2"/>
    <dgm:cxn modelId="{2B042EDE-A60B-4C51-A658-5BB51195D963}" type="presParOf" srcId="{C7E63CE7-203F-4CA1-B6BF-DB79FB2F627A}" destId="{2DC7B81B-3122-4578-86DB-8BD741C5C451}" srcOrd="1" destOrd="0" presId="urn:microsoft.com/office/officeart/2005/8/layout/vList2"/>
    <dgm:cxn modelId="{D7BB5AD5-17B6-4516-B99E-6AB554F8A7C7}" type="presParOf" srcId="{C7E63CE7-203F-4CA1-B6BF-DB79FB2F627A}" destId="{16DFCFFD-8F34-481C-9842-2FB5409118F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7E0AE-453B-4479-83AC-0D181980F7B4}">
      <dsp:nvSpPr>
        <dsp:cNvPr id="0" name=""/>
        <dsp:cNvSpPr/>
      </dsp:nvSpPr>
      <dsp:spPr>
        <a:xfrm>
          <a:off x="0" y="2881128"/>
          <a:ext cx="4211240" cy="18903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Svi pristupi mogu se svesti na dva osnovna:</a:t>
          </a:r>
        </a:p>
      </dsp:txBody>
      <dsp:txXfrm>
        <a:off x="0" y="2881128"/>
        <a:ext cx="4211240" cy="1020779"/>
      </dsp:txXfrm>
    </dsp:sp>
    <dsp:sp modelId="{9A605851-B7D5-4403-BCEF-4D9CE73A848C}">
      <dsp:nvSpPr>
        <dsp:cNvPr id="0" name=""/>
        <dsp:cNvSpPr/>
      </dsp:nvSpPr>
      <dsp:spPr>
        <a:xfrm>
          <a:off x="0" y="3864101"/>
          <a:ext cx="4211240" cy="8695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3000" kern="1200"/>
            <a:t>u</a:t>
          </a:r>
          <a:r>
            <a:rPr lang="en-US" sz="3000" kern="1200"/>
            <a:t>nutra</a:t>
          </a:r>
          <a:r>
            <a:rPr lang="sr-Latn-ME" sz="3000" kern="1200"/>
            <a:t>š</a:t>
          </a:r>
          <a:r>
            <a:rPr lang="en-US" sz="3000" kern="1200"/>
            <a:t>nji i</a:t>
          </a:r>
          <a:r>
            <a:rPr lang="sr-Latn-ME" sz="3000" kern="1200"/>
            <a:t>  s</a:t>
          </a:r>
          <a:r>
            <a:rPr lang="en-US" sz="3000" kern="1200"/>
            <a:t>polja</a:t>
          </a:r>
          <a:r>
            <a:rPr lang="sr-Latn-ME" sz="3000" kern="1200"/>
            <a:t>š</a:t>
          </a:r>
          <a:r>
            <a:rPr lang="en-US" sz="3000" kern="1200"/>
            <a:t>nji</a:t>
          </a:r>
        </a:p>
      </dsp:txBody>
      <dsp:txXfrm>
        <a:off x="0" y="3864101"/>
        <a:ext cx="4211240" cy="869552"/>
      </dsp:txXfrm>
    </dsp:sp>
    <dsp:sp modelId="{69B54C99-022A-4CD0-885D-80FBD91D8464}">
      <dsp:nvSpPr>
        <dsp:cNvPr id="0" name=""/>
        <dsp:cNvSpPr/>
      </dsp:nvSpPr>
      <dsp:spPr>
        <a:xfrm rot="10800000">
          <a:off x="0" y="2152"/>
          <a:ext cx="4211240" cy="2907330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Razli</a:t>
          </a:r>
          <a:r>
            <a:rPr lang="sr-Latn-ME" sz="2400" kern="1200"/>
            <a:t>č</a:t>
          </a:r>
          <a:r>
            <a:rPr lang="en-US" sz="2400" kern="1200"/>
            <a:t>iti su pristupi knji</a:t>
          </a:r>
          <a:r>
            <a:rPr lang="sr-Latn-ME" sz="2400" kern="1200"/>
            <a:t>ž</a:t>
          </a:r>
          <a:r>
            <a:rPr lang="en-US" sz="2400" kern="1200"/>
            <a:t>evnoumjetni</a:t>
          </a:r>
          <a:r>
            <a:rPr lang="sr-Latn-ME" sz="2400" kern="1200"/>
            <a:t>č</a:t>
          </a:r>
          <a:r>
            <a:rPr lang="en-US" sz="2400" kern="1200"/>
            <a:t>kom djelu i razli</a:t>
          </a:r>
          <a:r>
            <a:rPr lang="sr-Latn-ME" sz="2400" kern="1200"/>
            <a:t>č</a:t>
          </a:r>
          <a:r>
            <a:rPr lang="en-US" sz="2400" kern="1200"/>
            <a:t>iti su rezultati tih pristupa.</a:t>
          </a:r>
        </a:p>
      </dsp:txBody>
      <dsp:txXfrm rot="10800000">
        <a:off x="0" y="2152"/>
        <a:ext cx="4211240" cy="18890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64065-EDF2-4299-A275-EACCDD7AD2D7}">
      <dsp:nvSpPr>
        <dsp:cNvPr id="0" name=""/>
        <dsp:cNvSpPr/>
      </dsp:nvSpPr>
      <dsp:spPr>
        <a:xfrm>
          <a:off x="0" y="54366"/>
          <a:ext cx="4211240" cy="527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pozitivisti</a:t>
          </a:r>
          <a:r>
            <a:rPr lang="sr-Latn-ME" sz="2200" b="0" i="0" kern="1200"/>
            <a:t>č</a:t>
          </a:r>
          <a:r>
            <a:rPr lang="en-US" sz="2200" b="0" i="0" kern="1200"/>
            <a:t>ki metod,</a:t>
          </a:r>
          <a:endParaRPr lang="en-US" sz="2200" kern="1200"/>
        </a:p>
      </dsp:txBody>
      <dsp:txXfrm>
        <a:off x="25759" y="80125"/>
        <a:ext cx="4159722" cy="476152"/>
      </dsp:txXfrm>
    </dsp:sp>
    <dsp:sp modelId="{D60931B6-9D51-4609-8F9D-D4BB7567FE34}">
      <dsp:nvSpPr>
        <dsp:cNvPr id="0" name=""/>
        <dsp:cNvSpPr/>
      </dsp:nvSpPr>
      <dsp:spPr>
        <a:xfrm>
          <a:off x="0" y="645396"/>
          <a:ext cx="4211240" cy="527670"/>
        </a:xfrm>
        <a:prstGeom prst="roundRect">
          <a:avLst/>
        </a:prstGeom>
        <a:solidFill>
          <a:schemeClr val="accent2">
            <a:hueOff val="193545"/>
            <a:satOff val="-947"/>
            <a:lumOff val="53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filolo</a:t>
          </a:r>
          <a:r>
            <a:rPr lang="sr-Latn-ME" sz="2200" b="0" i="0" kern="1200"/>
            <a:t>š</a:t>
          </a:r>
          <a:r>
            <a:rPr lang="en-US" sz="2200" b="0" i="0" kern="1200"/>
            <a:t>ka kritika,</a:t>
          </a:r>
          <a:endParaRPr lang="en-US" sz="2200" kern="1200"/>
        </a:p>
      </dsp:txBody>
      <dsp:txXfrm>
        <a:off x="25759" y="671155"/>
        <a:ext cx="4159722" cy="476152"/>
      </dsp:txXfrm>
    </dsp:sp>
    <dsp:sp modelId="{ACFA1B22-3956-45A3-9998-E43EE757AB41}">
      <dsp:nvSpPr>
        <dsp:cNvPr id="0" name=""/>
        <dsp:cNvSpPr/>
      </dsp:nvSpPr>
      <dsp:spPr>
        <a:xfrm>
          <a:off x="0" y="1236426"/>
          <a:ext cx="4211240" cy="527670"/>
        </a:xfrm>
        <a:prstGeom prst="roundRect">
          <a:avLst/>
        </a:prstGeom>
        <a:solidFill>
          <a:schemeClr val="accent2">
            <a:hueOff val="387090"/>
            <a:satOff val="-1895"/>
            <a:lumOff val="106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biografska kritika,</a:t>
          </a:r>
          <a:endParaRPr lang="en-US" sz="2200" kern="1200"/>
        </a:p>
      </dsp:txBody>
      <dsp:txXfrm>
        <a:off x="25759" y="1262185"/>
        <a:ext cx="4159722" cy="476152"/>
      </dsp:txXfrm>
    </dsp:sp>
    <dsp:sp modelId="{9D1F3707-723A-4B98-81A3-D98BE4D42949}">
      <dsp:nvSpPr>
        <dsp:cNvPr id="0" name=""/>
        <dsp:cNvSpPr/>
      </dsp:nvSpPr>
      <dsp:spPr>
        <a:xfrm>
          <a:off x="0" y="1827456"/>
          <a:ext cx="4211240" cy="527670"/>
        </a:xfrm>
        <a:prstGeom prst="roundRect">
          <a:avLst/>
        </a:prstGeom>
        <a:solidFill>
          <a:schemeClr val="accent2">
            <a:hueOff val="580635"/>
            <a:satOff val="-2842"/>
            <a:lumOff val="159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sociolo</a:t>
          </a:r>
          <a:r>
            <a:rPr lang="sr-Latn-ME" sz="2200" b="0" i="0" kern="1200"/>
            <a:t>š</a:t>
          </a:r>
          <a:r>
            <a:rPr lang="en-US" sz="2200" b="0" i="0" kern="1200"/>
            <a:t>ka kritika, </a:t>
          </a:r>
          <a:endParaRPr lang="en-US" sz="2200" kern="1200"/>
        </a:p>
      </dsp:txBody>
      <dsp:txXfrm>
        <a:off x="25759" y="1853215"/>
        <a:ext cx="4159722" cy="476152"/>
      </dsp:txXfrm>
    </dsp:sp>
    <dsp:sp modelId="{A4BDE934-55D1-44C2-A425-67DA7E505DC4}">
      <dsp:nvSpPr>
        <dsp:cNvPr id="0" name=""/>
        <dsp:cNvSpPr/>
      </dsp:nvSpPr>
      <dsp:spPr>
        <a:xfrm>
          <a:off x="0" y="2418486"/>
          <a:ext cx="4211240" cy="527670"/>
        </a:xfrm>
        <a:prstGeom prst="roundRect">
          <a:avLst/>
        </a:prstGeom>
        <a:solidFill>
          <a:schemeClr val="accent2">
            <a:hueOff val="774179"/>
            <a:satOff val="-3790"/>
            <a:lumOff val="212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psiholo</a:t>
          </a:r>
          <a:r>
            <a:rPr lang="sr-Latn-ME" sz="2200" b="0" i="0" kern="1200"/>
            <a:t>š</a:t>
          </a:r>
          <a:r>
            <a:rPr lang="en-US" sz="2200" b="0" i="0" kern="1200"/>
            <a:t>ka kritika, </a:t>
          </a:r>
          <a:endParaRPr lang="en-US" sz="2200" kern="1200"/>
        </a:p>
      </dsp:txBody>
      <dsp:txXfrm>
        <a:off x="25759" y="2444245"/>
        <a:ext cx="4159722" cy="476152"/>
      </dsp:txXfrm>
    </dsp:sp>
    <dsp:sp modelId="{9A1AD9EB-A9EF-48EF-84A4-63A940389511}">
      <dsp:nvSpPr>
        <dsp:cNvPr id="0" name=""/>
        <dsp:cNvSpPr/>
      </dsp:nvSpPr>
      <dsp:spPr>
        <a:xfrm>
          <a:off x="0" y="3009516"/>
          <a:ext cx="4211240" cy="527670"/>
        </a:xfrm>
        <a:prstGeom prst="roundRect">
          <a:avLst/>
        </a:prstGeom>
        <a:solidFill>
          <a:schemeClr val="accent2">
            <a:hueOff val="967724"/>
            <a:satOff val="-4737"/>
            <a:lumOff val="266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filozofska kritika,</a:t>
          </a:r>
          <a:endParaRPr lang="en-US" sz="2200" kern="1200"/>
        </a:p>
      </dsp:txBody>
      <dsp:txXfrm>
        <a:off x="25759" y="3035275"/>
        <a:ext cx="4159722" cy="476152"/>
      </dsp:txXfrm>
    </dsp:sp>
    <dsp:sp modelId="{55971563-864C-454B-9F56-FD612DC05C00}">
      <dsp:nvSpPr>
        <dsp:cNvPr id="0" name=""/>
        <dsp:cNvSpPr/>
      </dsp:nvSpPr>
      <dsp:spPr>
        <a:xfrm>
          <a:off x="0" y="3600546"/>
          <a:ext cx="4211240" cy="527670"/>
        </a:xfrm>
        <a:prstGeom prst="roundRect">
          <a:avLst/>
        </a:prstGeom>
        <a:solidFill>
          <a:schemeClr val="accent2">
            <a:hueOff val="1161269"/>
            <a:satOff val="-5685"/>
            <a:lumOff val="319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komparativni metod ,</a:t>
          </a:r>
          <a:endParaRPr lang="en-US" sz="2200" kern="1200"/>
        </a:p>
      </dsp:txBody>
      <dsp:txXfrm>
        <a:off x="25759" y="3626305"/>
        <a:ext cx="4159722" cy="476152"/>
      </dsp:txXfrm>
    </dsp:sp>
    <dsp:sp modelId="{07430670-F38B-4032-95FB-15D80E74D794}">
      <dsp:nvSpPr>
        <dsp:cNvPr id="0" name=""/>
        <dsp:cNvSpPr/>
      </dsp:nvSpPr>
      <dsp:spPr>
        <a:xfrm>
          <a:off x="0" y="4191576"/>
          <a:ext cx="4211240" cy="527670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metod teorije recepcije.</a:t>
          </a:r>
          <a:endParaRPr lang="en-US" sz="2200" kern="1200"/>
        </a:p>
      </dsp:txBody>
      <dsp:txXfrm>
        <a:off x="25759" y="4217335"/>
        <a:ext cx="4159722" cy="476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0E30F-C8D0-47A3-A029-8D0FA7F2BF06}">
      <dsp:nvSpPr>
        <dsp:cNvPr id="0" name=""/>
        <dsp:cNvSpPr/>
      </dsp:nvSpPr>
      <dsp:spPr>
        <a:xfrm>
          <a:off x="0" y="312629"/>
          <a:ext cx="4211240" cy="13463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Unutra</a:t>
          </a:r>
          <a:r>
            <a:rPr lang="sr-Latn-ME" sz="1900" b="0" i="0" kern="1200"/>
            <a:t>š</a:t>
          </a:r>
          <a:r>
            <a:rPr lang="en-US" sz="1900" b="0" i="0" kern="1200"/>
            <a:t>nji pristup je novijeg datuma.</a:t>
          </a:r>
          <a:endParaRPr lang="en-US" sz="1900" kern="1200"/>
        </a:p>
      </dsp:txBody>
      <dsp:txXfrm>
        <a:off x="65721" y="378350"/>
        <a:ext cx="4079798" cy="1214862"/>
      </dsp:txXfrm>
    </dsp:sp>
    <dsp:sp modelId="{DE29867C-B517-492D-91FF-A149FE680039}">
      <dsp:nvSpPr>
        <dsp:cNvPr id="0" name=""/>
        <dsp:cNvSpPr/>
      </dsp:nvSpPr>
      <dsp:spPr>
        <a:xfrm>
          <a:off x="0" y="1713654"/>
          <a:ext cx="4211240" cy="1346304"/>
        </a:xfrm>
        <a:prstGeom prst="roundRect">
          <a:avLst/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Ovaj pristup kona</a:t>
          </a:r>
          <a:r>
            <a:rPr lang="sr-Latn-ME" sz="1900" b="0" i="0" kern="1200"/>
            <a:t>č</a:t>
          </a:r>
          <a:r>
            <a:rPr lang="en-US" sz="1900" b="0" i="0" kern="1200"/>
            <a:t>no usmjerava pa</a:t>
          </a:r>
          <a:r>
            <a:rPr lang="sr-Latn-ME" sz="1900" b="0" i="0" kern="1200"/>
            <a:t>ž</a:t>
          </a:r>
          <a:r>
            <a:rPr lang="en-US" sz="1900" b="0" i="0" kern="1200"/>
            <a:t>nju na ono sto je su</a:t>
          </a:r>
          <a:r>
            <a:rPr lang="sr-Latn-ME" sz="1900" b="0" i="0" kern="1200"/>
            <a:t>š</a:t>
          </a:r>
          <a:r>
            <a:rPr lang="en-US" sz="1900" b="0" i="0" kern="1200"/>
            <a:t>tinsko</a:t>
          </a:r>
          <a:r>
            <a:rPr lang="sr-Latn-ME" sz="1900" b="0" i="0" kern="1200"/>
            <a:t> </a:t>
          </a:r>
          <a:r>
            <a:rPr lang="en-US" sz="1900" b="0" i="0" kern="1200"/>
            <a:t>-</a:t>
          </a:r>
          <a:r>
            <a:rPr lang="sr-Latn-ME" sz="1900" b="0" i="0" kern="1200"/>
            <a:t> </a:t>
          </a:r>
          <a:r>
            <a:rPr lang="en-US" sz="1900" b="0" i="0" kern="1200"/>
            <a:t>na samo djelo,</a:t>
          </a:r>
          <a:r>
            <a:rPr lang="sr-Latn-ME" sz="1900" b="0" i="0" kern="1200"/>
            <a:t> </a:t>
          </a:r>
          <a:r>
            <a:rPr lang="en-US" sz="1900" b="0" i="0" kern="1200"/>
            <a:t>na njegovu strukturu </a:t>
          </a:r>
          <a:r>
            <a:rPr lang="sr-Latn-ME" sz="1900" b="0" i="0" kern="1200"/>
            <a:t>i</a:t>
          </a:r>
          <a:r>
            <a:rPr lang="en-US" sz="1900" b="0" i="0" kern="1200"/>
            <a:t> umjetni</a:t>
          </a:r>
          <a:r>
            <a:rPr lang="sr-Latn-ME" sz="1900" b="0" i="0" kern="1200"/>
            <a:t>č</a:t>
          </a:r>
          <a:r>
            <a:rPr lang="en-US" sz="1900" b="0" i="0" kern="1200"/>
            <a:t>ku su</a:t>
          </a:r>
          <a:r>
            <a:rPr lang="sr-Latn-ME" sz="1900" b="0" i="0" kern="1200"/>
            <a:t>š</a:t>
          </a:r>
          <a:r>
            <a:rPr lang="en-US" sz="1900" b="0" i="0" kern="1200"/>
            <a:t>tinu.</a:t>
          </a:r>
          <a:endParaRPr lang="en-US" sz="1900" kern="1200"/>
        </a:p>
      </dsp:txBody>
      <dsp:txXfrm>
        <a:off x="65721" y="1779375"/>
        <a:ext cx="4079798" cy="1214862"/>
      </dsp:txXfrm>
    </dsp:sp>
    <dsp:sp modelId="{8446419D-7504-46BF-BEAB-0E5FDE682689}">
      <dsp:nvSpPr>
        <dsp:cNvPr id="0" name=""/>
        <dsp:cNvSpPr/>
      </dsp:nvSpPr>
      <dsp:spPr>
        <a:xfrm>
          <a:off x="0" y="3114678"/>
          <a:ext cx="4211240" cy="1346304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Obuhvata analizu jezika,</a:t>
          </a:r>
          <a:r>
            <a:rPr lang="sr-Latn-ME" sz="1900" b="0" i="0" kern="1200"/>
            <a:t> </a:t>
          </a:r>
          <a:r>
            <a:rPr lang="en-US" sz="1900" b="0" i="0" kern="1200"/>
            <a:t>tematike,</a:t>
          </a:r>
          <a:r>
            <a:rPr lang="sr-Latn-ME" sz="1900" b="0" i="0" kern="1200"/>
            <a:t> </a:t>
          </a:r>
          <a:r>
            <a:rPr lang="en-US" sz="1900" b="0" i="0" kern="1200"/>
            <a:t>likova </a:t>
          </a:r>
          <a:r>
            <a:rPr lang="sr-Latn-ME" sz="1900" b="0" i="0" kern="1200"/>
            <a:t>i</a:t>
          </a:r>
          <a:r>
            <a:rPr lang="en-US" sz="1900" b="0" i="0" kern="1200"/>
            <a:t> njihovih karaktera.</a:t>
          </a:r>
          <a:endParaRPr lang="en-US" sz="1900" kern="1200"/>
        </a:p>
      </dsp:txBody>
      <dsp:txXfrm>
        <a:off x="65721" y="3180399"/>
        <a:ext cx="4079798" cy="1214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C67BC-4F39-426E-92B0-D646D82E50A2}">
      <dsp:nvSpPr>
        <dsp:cNvPr id="0" name=""/>
        <dsp:cNvSpPr/>
      </dsp:nvSpPr>
      <dsp:spPr>
        <a:xfrm>
          <a:off x="0" y="557286"/>
          <a:ext cx="4211240" cy="1179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Fenomenolo</a:t>
          </a:r>
          <a:r>
            <a:rPr lang="sr-Latn-ME" sz="2100" b="0" i="0" kern="1200"/>
            <a:t>š</a:t>
          </a:r>
          <a:r>
            <a:rPr lang="en-US" sz="2100" b="0" i="0" kern="1200"/>
            <a:t>ka ispitivanja bave se visinom glasa, trajanjem,</a:t>
          </a:r>
          <a:r>
            <a:rPr lang="sr-Latn-ME" sz="2100" b="0" i="0" kern="1200"/>
            <a:t> </a:t>
          </a:r>
          <a:r>
            <a:rPr lang="en-US" sz="2100" b="0" i="0" kern="1200"/>
            <a:t>naglaskom,</a:t>
          </a:r>
          <a:r>
            <a:rPr lang="sr-Latn-ME" sz="2100" b="0" i="0" kern="1200"/>
            <a:t> </a:t>
          </a:r>
          <a:r>
            <a:rPr lang="en-US" sz="2100" b="0" i="0" kern="1200"/>
            <a:t>rimom.</a:t>
          </a:r>
          <a:endParaRPr lang="en-US" sz="2100" kern="1200"/>
        </a:p>
      </dsp:txBody>
      <dsp:txXfrm>
        <a:off x="57572" y="614858"/>
        <a:ext cx="4096096" cy="1064216"/>
      </dsp:txXfrm>
    </dsp:sp>
    <dsp:sp modelId="{C32FFFB9-FCCE-4391-B3B0-CDC2786936A2}">
      <dsp:nvSpPr>
        <dsp:cNvPr id="0" name=""/>
        <dsp:cNvSpPr/>
      </dsp:nvSpPr>
      <dsp:spPr>
        <a:xfrm>
          <a:off x="0" y="1797126"/>
          <a:ext cx="4211240" cy="1179360"/>
        </a:xfrm>
        <a:prstGeom prst="roundRect">
          <a:avLst/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Funkcija asonance </a:t>
          </a:r>
          <a:r>
            <a:rPr lang="sr-Latn-ME" sz="2100" b="0" i="0" kern="1200"/>
            <a:t>i </a:t>
          </a:r>
          <a:r>
            <a:rPr lang="en-US" sz="2100" b="0" i="0" kern="1200"/>
            <a:t>aliteracije ima zna</a:t>
          </a:r>
          <a:r>
            <a:rPr lang="sr-Latn-ME" sz="2100" b="0" i="0" kern="1200"/>
            <a:t>č</a:t>
          </a:r>
          <a:r>
            <a:rPr lang="en-US" sz="2100" b="0" i="0" kern="1200"/>
            <a:t>ajnu ulogu u zvukovnom sloju rije</a:t>
          </a:r>
          <a:r>
            <a:rPr lang="sr-Latn-ME" sz="2100" b="0" i="0" kern="1200"/>
            <a:t>č</a:t>
          </a:r>
          <a:r>
            <a:rPr lang="en-US" sz="2100" b="0" i="0" kern="1200"/>
            <a:t>i.</a:t>
          </a:r>
          <a:endParaRPr lang="en-US" sz="2100" kern="1200"/>
        </a:p>
      </dsp:txBody>
      <dsp:txXfrm>
        <a:off x="57572" y="1854698"/>
        <a:ext cx="4096096" cy="1064216"/>
      </dsp:txXfrm>
    </dsp:sp>
    <dsp:sp modelId="{179FA6E2-ACD6-4B45-B83C-9958F9028289}">
      <dsp:nvSpPr>
        <dsp:cNvPr id="0" name=""/>
        <dsp:cNvSpPr/>
      </dsp:nvSpPr>
      <dsp:spPr>
        <a:xfrm>
          <a:off x="0" y="3036966"/>
          <a:ext cx="4211240" cy="1179360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Eufonija </a:t>
          </a:r>
          <a:endParaRPr lang="en-US" sz="2100" kern="1200"/>
        </a:p>
      </dsp:txBody>
      <dsp:txXfrm>
        <a:off x="57572" y="3094538"/>
        <a:ext cx="4096096" cy="10642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E1D9F-75D6-405C-9F96-4E9770077EEB}">
      <dsp:nvSpPr>
        <dsp:cNvPr id="0" name=""/>
        <dsp:cNvSpPr/>
      </dsp:nvSpPr>
      <dsp:spPr>
        <a:xfrm>
          <a:off x="0" y="289379"/>
          <a:ext cx="4211240" cy="13618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Svaka rije</a:t>
          </a:r>
          <a:r>
            <a:rPr lang="sr-Latn-ME" sz="1900" b="0" i="0" kern="1200"/>
            <a:t>č</a:t>
          </a:r>
          <a:r>
            <a:rPr lang="en-US" sz="1900" b="0" i="0" kern="1200"/>
            <a:t> ima svoje zna</a:t>
          </a:r>
          <a:r>
            <a:rPr lang="sr-Latn-ME" sz="1900" b="0" i="0" kern="1200"/>
            <a:t>č</a:t>
          </a:r>
          <a:r>
            <a:rPr lang="en-US" sz="1900" b="0" i="0" kern="1200"/>
            <a:t>enje,</a:t>
          </a:r>
          <a:r>
            <a:rPr lang="sr-Latn-ME" sz="1900" b="0" i="0" kern="1200"/>
            <a:t> </a:t>
          </a:r>
          <a:r>
            <a:rPr lang="en-US" sz="1900" b="0" i="0" kern="1200"/>
            <a:t>materijalni </a:t>
          </a:r>
          <a:r>
            <a:rPr lang="sr-Latn-ME" sz="1900" b="0" i="0" kern="1200"/>
            <a:t>i</a:t>
          </a:r>
          <a:r>
            <a:rPr lang="en-US" sz="1900" b="0" i="0" kern="1200"/>
            <a:t> formalni zna</a:t>
          </a:r>
          <a:r>
            <a:rPr lang="sr-Latn-ME" sz="1900" b="0" i="0" kern="1200"/>
            <a:t>č</a:t>
          </a:r>
          <a:r>
            <a:rPr lang="en-US" sz="1900" b="0" i="0" kern="1200"/>
            <a:t>aj.</a:t>
          </a:r>
          <a:endParaRPr lang="en-US" sz="1900" kern="1200"/>
        </a:p>
      </dsp:txBody>
      <dsp:txXfrm>
        <a:off x="66478" y="355857"/>
        <a:ext cx="4078284" cy="1228848"/>
      </dsp:txXfrm>
    </dsp:sp>
    <dsp:sp modelId="{5E307811-4F46-4FB9-BA37-584FAF16FD33}">
      <dsp:nvSpPr>
        <dsp:cNvPr id="0" name=""/>
        <dsp:cNvSpPr/>
      </dsp:nvSpPr>
      <dsp:spPr>
        <a:xfrm>
          <a:off x="0" y="1705904"/>
          <a:ext cx="4211240" cy="1361804"/>
        </a:xfrm>
        <a:prstGeom prst="roundRect">
          <a:avLst/>
        </a:prstGeom>
        <a:solidFill>
          <a:schemeClr val="accent2">
            <a:hueOff val="677407"/>
            <a:satOff val="-3316"/>
            <a:lumOff val="186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Sa fenomenolo</a:t>
          </a:r>
          <a:r>
            <a:rPr lang="sr-Latn-ME" sz="1900" b="0" i="0" kern="1200"/>
            <a:t>š</a:t>
          </a:r>
          <a:r>
            <a:rPr lang="en-US" sz="1900" b="0" i="0" kern="1200"/>
            <a:t>kog aspekta zna</a:t>
          </a:r>
          <a:r>
            <a:rPr lang="sr-Latn-ME" sz="1900" b="0" i="0" kern="1200"/>
            <a:t>č</a:t>
          </a:r>
          <a:r>
            <a:rPr lang="en-US" sz="1900" b="0" i="0" kern="1200"/>
            <a:t>ajna je </a:t>
          </a:r>
          <a:r>
            <a:rPr lang="sr-Latn-ME" sz="1900" b="0" i="0" kern="1200"/>
            <a:t>i</a:t>
          </a:r>
          <a:r>
            <a:rPr lang="en-US" sz="1900" b="0" i="0" kern="1200"/>
            <a:t> emocionalna obojenost rije</a:t>
          </a:r>
          <a:r>
            <a:rPr lang="sr-Latn-ME" sz="1900" b="0" i="0" kern="1200"/>
            <a:t>č</a:t>
          </a:r>
          <a:r>
            <a:rPr lang="en-US" sz="1900" b="0" i="0" kern="1200"/>
            <a:t>i </a:t>
          </a:r>
          <a:r>
            <a:rPr lang="sr-Latn-ME" sz="1900" b="0" i="0" kern="1200"/>
            <a:t>i</a:t>
          </a:r>
          <a:r>
            <a:rPr lang="en-US" sz="1900" b="0" i="0" kern="1200"/>
            <a:t> re</a:t>
          </a:r>
          <a:r>
            <a:rPr lang="sr-Latn-ME" sz="1900" b="0" i="0" kern="1200"/>
            <a:t>č</a:t>
          </a:r>
          <a:r>
            <a:rPr lang="en-US" sz="1900" b="0" i="0" kern="1200"/>
            <a:t>enica.</a:t>
          </a:r>
          <a:endParaRPr lang="en-US" sz="1900" kern="1200"/>
        </a:p>
      </dsp:txBody>
      <dsp:txXfrm>
        <a:off x="66478" y="1772382"/>
        <a:ext cx="4078284" cy="1228848"/>
      </dsp:txXfrm>
    </dsp:sp>
    <dsp:sp modelId="{A3456ECD-5D1D-4E82-8533-95737DD495B2}">
      <dsp:nvSpPr>
        <dsp:cNvPr id="0" name=""/>
        <dsp:cNvSpPr/>
      </dsp:nvSpPr>
      <dsp:spPr>
        <a:xfrm>
          <a:off x="0" y="3122428"/>
          <a:ext cx="4211240" cy="1361804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/>
            <a:t>Rije</a:t>
          </a:r>
          <a:r>
            <a:rPr lang="sr-Latn-ME" sz="1900" b="0" i="0" kern="1200"/>
            <a:t>č</a:t>
          </a:r>
          <a:r>
            <a:rPr lang="en-US" sz="1900" b="0" i="0" kern="1200"/>
            <a:t> mijenja zna</a:t>
          </a:r>
          <a:r>
            <a:rPr lang="sr-Latn-ME" sz="1900" b="0" i="0" kern="1200"/>
            <a:t>č</a:t>
          </a:r>
          <a:r>
            <a:rPr lang="en-US" sz="1900" b="0" i="0" kern="1200"/>
            <a:t>enje u re</a:t>
          </a:r>
          <a:r>
            <a:rPr lang="sr-Latn-ME" sz="1900" b="0" i="0" kern="1200"/>
            <a:t>č</a:t>
          </a:r>
          <a:r>
            <a:rPr lang="en-US" sz="1900" b="0" i="0" kern="1200"/>
            <a:t>enici zavisno od mjesta koje ima u njoj,</a:t>
          </a:r>
          <a:r>
            <a:rPr lang="sr-Latn-ME" sz="1900" b="0" i="0" kern="1200"/>
            <a:t> </a:t>
          </a:r>
          <a:r>
            <a:rPr lang="en-US" sz="1900" b="0" i="0" kern="1200"/>
            <a:t>od intonacije re</a:t>
          </a:r>
          <a:r>
            <a:rPr lang="sr-Latn-ME" sz="1900" b="0" i="0" kern="1200"/>
            <a:t>č</a:t>
          </a:r>
          <a:r>
            <a:rPr lang="en-US" sz="1900" b="0" i="0" kern="1200"/>
            <a:t>enice,</a:t>
          </a:r>
          <a:r>
            <a:rPr lang="sr-Latn-ME" sz="1900" b="0" i="0" kern="1200"/>
            <a:t> </a:t>
          </a:r>
          <a:r>
            <a:rPr lang="en-US" sz="1900" b="0" i="0" kern="1200"/>
            <a:t>od re</a:t>
          </a:r>
          <a:r>
            <a:rPr lang="sr-Latn-ME" sz="1900" b="0" i="0" kern="1200"/>
            <a:t>č</a:t>
          </a:r>
          <a:r>
            <a:rPr lang="en-US" sz="1900" b="0" i="0" kern="1200"/>
            <a:t>eni</a:t>
          </a:r>
          <a:r>
            <a:rPr lang="sr-Latn-ME" sz="1900" b="0" i="0" kern="1200"/>
            <a:t>č</a:t>
          </a:r>
          <a:r>
            <a:rPr lang="en-US" sz="1900" b="0" i="0" kern="1200"/>
            <a:t>kog naglaska.</a:t>
          </a:r>
          <a:endParaRPr lang="en-US" sz="1900" kern="1200"/>
        </a:p>
      </dsp:txBody>
      <dsp:txXfrm>
        <a:off x="66478" y="3188906"/>
        <a:ext cx="4078284" cy="12288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A4935-CFE8-413C-B03A-EB96ABF6AB38}">
      <dsp:nvSpPr>
        <dsp:cNvPr id="0" name=""/>
        <dsp:cNvSpPr/>
      </dsp:nvSpPr>
      <dsp:spPr>
        <a:xfrm>
          <a:off x="0" y="10266"/>
          <a:ext cx="4211240" cy="23376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/>
            <a:t>Predmetnost podrazumijeva skup svih predmeta koji </a:t>
          </a:r>
          <a:r>
            <a:rPr lang="sr-Latn-ME" sz="2700" b="0" i="0" kern="1200"/>
            <a:t>č</a:t>
          </a:r>
          <a:r>
            <a:rPr lang="en-US" sz="2700" b="0" i="0" kern="1200"/>
            <a:t>ine svijet knji</a:t>
          </a:r>
          <a:r>
            <a:rPr lang="sr-Latn-ME" sz="2700" b="0" i="0" kern="1200"/>
            <a:t>ž</a:t>
          </a:r>
          <a:r>
            <a:rPr lang="en-US" sz="2700" b="0" i="0" kern="1200"/>
            <a:t>evnog djela:</a:t>
          </a:r>
          <a:endParaRPr lang="en-US" sz="2700" kern="1200"/>
        </a:p>
      </dsp:txBody>
      <dsp:txXfrm>
        <a:off x="114115" y="124381"/>
        <a:ext cx="3983010" cy="2109430"/>
      </dsp:txXfrm>
    </dsp:sp>
    <dsp:sp modelId="{16DFCFFD-8F34-481C-9842-2FB5409118F7}">
      <dsp:nvSpPr>
        <dsp:cNvPr id="0" name=""/>
        <dsp:cNvSpPr/>
      </dsp:nvSpPr>
      <dsp:spPr>
        <a:xfrm>
          <a:off x="0" y="2425686"/>
          <a:ext cx="4211240" cy="2337660"/>
        </a:xfrm>
        <a:prstGeom prst="roundRect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/>
            <a:t>stvari,</a:t>
          </a:r>
          <a:r>
            <a:rPr lang="sr-Latn-ME" sz="2700" b="0" i="0" kern="1200"/>
            <a:t> </a:t>
          </a:r>
          <a:r>
            <a:rPr lang="en-US" sz="2700" b="0" i="0" kern="1200"/>
            <a:t>predjeli,</a:t>
          </a:r>
          <a:r>
            <a:rPr lang="sr-Latn-ME" sz="2700" b="0" i="0" kern="1200"/>
            <a:t> </a:t>
          </a:r>
          <a:r>
            <a:rPr lang="en-US" sz="2700" b="0" i="0" kern="1200"/>
            <a:t>ljudi,</a:t>
          </a:r>
          <a:r>
            <a:rPr lang="sr-Latn-ME" sz="2700" b="0" i="0" kern="1200"/>
            <a:t> </a:t>
          </a:r>
          <a:r>
            <a:rPr lang="en-US" sz="2700" b="0" i="0" kern="1200"/>
            <a:t>doga</a:t>
          </a:r>
          <a:r>
            <a:rPr lang="sr-Latn-ME" sz="2700" b="0" i="0" kern="1200"/>
            <a:t>đ</a:t>
          </a:r>
          <a:r>
            <a:rPr lang="en-US" sz="2700" b="0" i="0" kern="1200"/>
            <a:t>aji,</a:t>
          </a:r>
          <a:r>
            <a:rPr lang="sr-Latn-ME" sz="2700" b="0" i="0" kern="1200"/>
            <a:t> </a:t>
          </a:r>
          <a:r>
            <a:rPr lang="en-US" sz="2700" b="0" i="0" kern="1200"/>
            <a:t>sje</a:t>
          </a:r>
          <a:r>
            <a:rPr lang="sr-Latn-ME" sz="2700" b="0" i="0" kern="1200"/>
            <a:t>ć</a:t>
          </a:r>
          <a:r>
            <a:rPr lang="en-US" sz="2700" b="0" i="0" kern="1200"/>
            <a:t>anja,</a:t>
          </a:r>
          <a:r>
            <a:rPr lang="sr-Latn-ME" sz="2700" b="0" i="0" kern="1200"/>
            <a:t>  </a:t>
          </a:r>
          <a:r>
            <a:rPr lang="en-US" sz="2700" b="0" i="0" kern="1200"/>
            <a:t>raspolo</a:t>
          </a:r>
          <a:r>
            <a:rPr lang="sr-Latn-ME" sz="2700" b="0" i="0" kern="1200"/>
            <a:t>ž</a:t>
          </a:r>
          <a:r>
            <a:rPr lang="en-US" sz="2700" b="0" i="0" kern="1200"/>
            <a:t>enja,</a:t>
          </a:r>
          <a:r>
            <a:rPr lang="sr-Latn-ME" sz="2700" b="0" i="0" kern="1200"/>
            <a:t> </a:t>
          </a:r>
          <a:r>
            <a:rPr lang="en-US" sz="2700" b="0" i="0" kern="1200"/>
            <a:t>misli,</a:t>
          </a:r>
          <a:r>
            <a:rPr lang="sr-Latn-ME" sz="2700" b="0" i="0" kern="1200"/>
            <a:t> i</a:t>
          </a:r>
          <a:r>
            <a:rPr lang="en-US" sz="2700" b="0" i="0" kern="1200"/>
            <a:t>deje</a:t>
          </a:r>
          <a:r>
            <a:rPr lang="sr-Latn-ME" sz="2700" b="0" i="0" kern="1200"/>
            <a:t>;</a:t>
          </a:r>
          <a:endParaRPr lang="en-US" sz="2700" kern="1200"/>
        </a:p>
      </dsp:txBody>
      <dsp:txXfrm>
        <a:off x="114115" y="2539801"/>
        <a:ext cx="3983010" cy="2109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1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0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01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4328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92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9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88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41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6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0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4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5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8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2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2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D97B7B2-CE5C-481C-82A1-78A7D9208F5B}" type="datetimeFigureOut">
              <a:rPr lang="en-US" smtClean="0"/>
              <a:pPr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2861F-31C6-4EA7-8989-D79208A957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05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Metodologija</a:t>
            </a:r>
            <a:r>
              <a:rPr lang="en-US" dirty="0"/>
              <a:t>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avanja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31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Stilisti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b="1" dirty="0"/>
              <a:t>.Morfostilistika</a:t>
            </a:r>
            <a:r>
              <a:rPr lang="en-US" dirty="0"/>
              <a:t>-ispituje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rijeci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stilogena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umjetni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sinonima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afektivna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augmentativa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deminutiva</a:t>
            </a:r>
            <a:r>
              <a:rPr lang="en-US" dirty="0"/>
              <a:t>. </a:t>
            </a:r>
            <a:r>
              <a:rPr lang="en-US" dirty="0" err="1"/>
              <a:t>Umjetni</a:t>
            </a:r>
            <a:r>
              <a:rPr lang="sr-Latn-ME" dirty="0"/>
              <a:t>č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epiteta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pore</a:t>
            </a:r>
            <a:r>
              <a:rPr lang="sr-Latn-ME" dirty="0"/>
              <a:t>đ</a:t>
            </a:r>
            <a:r>
              <a:rPr lang="en-US" dirty="0" err="1"/>
              <a:t>enja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hiperbole</a:t>
            </a:r>
            <a:r>
              <a:rPr lang="en-US" dirty="0"/>
              <a:t>.</a:t>
            </a:r>
          </a:p>
          <a:p>
            <a:r>
              <a:rPr lang="en-US" dirty="0"/>
              <a:t>3.</a:t>
            </a:r>
            <a:r>
              <a:rPr lang="en-US" b="1" dirty="0"/>
              <a:t>Sintaksostilistika</a:t>
            </a:r>
            <a:r>
              <a:rPr lang="en-US" dirty="0"/>
              <a:t>-prou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umjetni</a:t>
            </a:r>
            <a:r>
              <a:rPr lang="sr-Latn-ME" dirty="0"/>
              <a:t>č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estetsko</a:t>
            </a:r>
            <a:r>
              <a:rPr lang="en-US" dirty="0"/>
              <a:t> 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sintaksi</a:t>
            </a:r>
            <a:r>
              <a:rPr lang="sr-Latn-ME" dirty="0"/>
              <a:t>č</a:t>
            </a:r>
            <a:r>
              <a:rPr lang="en-US" dirty="0" err="1"/>
              <a:t>kih</a:t>
            </a:r>
            <a:r>
              <a:rPr lang="en-US" dirty="0"/>
              <a:t> </a:t>
            </a:r>
            <a:r>
              <a:rPr lang="en-US" dirty="0" err="1"/>
              <a:t>konstrukcija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0106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Stilisti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</a:t>
            </a:r>
            <a:r>
              <a:rPr lang="en-US" b="1" dirty="0"/>
              <a:t>Semantostilistika</a:t>
            </a:r>
            <a:r>
              <a:rPr lang="en-US" dirty="0"/>
              <a:t>-bavi se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sr-Latn-ME" dirty="0"/>
              <a:t>i </a:t>
            </a:r>
            <a:r>
              <a:rPr lang="en-US" dirty="0" err="1"/>
              <a:t>evokativnim</a:t>
            </a:r>
            <a:r>
              <a:rPr lang="en-US" dirty="0"/>
              <a:t> </a:t>
            </a:r>
            <a:r>
              <a:rPr lang="en-US" dirty="0" err="1"/>
              <a:t>efektima</a:t>
            </a:r>
            <a:r>
              <a:rPr lang="en-US" dirty="0"/>
              <a:t> </a:t>
            </a:r>
            <a:r>
              <a:rPr lang="en-US" dirty="0" err="1"/>
              <a:t>rije</a:t>
            </a:r>
            <a:r>
              <a:rPr lang="sr-Latn-ME" dirty="0"/>
              <a:t>č</a:t>
            </a:r>
            <a:r>
              <a:rPr lang="en-US" dirty="0" err="1"/>
              <a:t>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promjenom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ME" dirty="0"/>
              <a:t>č</a:t>
            </a:r>
            <a:r>
              <a:rPr lang="en-US" dirty="0" err="1"/>
              <a:t>enja</a:t>
            </a:r>
            <a:r>
              <a:rPr lang="en-US" dirty="0"/>
              <a:t>(</a:t>
            </a:r>
            <a:r>
              <a:rPr lang="en-US" dirty="0" err="1"/>
              <a:t>arhaizmi,kovanice</a:t>
            </a:r>
            <a:r>
              <a:rPr lang="en-US" dirty="0"/>
              <a:t>). </a:t>
            </a:r>
            <a:r>
              <a:rPr lang="en-US" dirty="0" err="1"/>
              <a:t>Zna</a:t>
            </a:r>
            <a:r>
              <a:rPr lang="sr-Latn-ME" dirty="0"/>
              <a:t>č</a:t>
            </a:r>
            <a:r>
              <a:rPr lang="en-US" dirty="0" err="1"/>
              <a:t>enje</a:t>
            </a:r>
            <a:r>
              <a:rPr lang="en-US" dirty="0"/>
              <a:t> li</a:t>
            </a:r>
            <a:r>
              <a:rPr lang="sr-Latn-ME" dirty="0"/>
              <a:t>č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u </a:t>
            </a:r>
            <a:r>
              <a:rPr lang="en-US" dirty="0" err="1"/>
              <a:t>karakterizaciji</a:t>
            </a:r>
            <a:r>
              <a:rPr lang="en-US" dirty="0"/>
              <a:t> </a:t>
            </a:r>
            <a:r>
              <a:rPr lang="en-US" dirty="0" err="1"/>
              <a:t>lika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5.Geneti</a:t>
            </a:r>
            <a:r>
              <a:rPr lang="sr-Latn-ME" b="1" dirty="0"/>
              <a:t>č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stilistika</a:t>
            </a:r>
            <a:r>
              <a:rPr lang="en-US" b="1" dirty="0"/>
              <a:t>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individualni</a:t>
            </a:r>
            <a:r>
              <a:rPr lang="en-US" dirty="0"/>
              <a:t>                                       </a:t>
            </a:r>
            <a:r>
              <a:rPr lang="en-US" dirty="0" err="1"/>
              <a:t>stil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epohe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nacije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jezik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evnog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,</a:t>
            </a:r>
            <a:r>
              <a:rPr lang="sr-Latn-ME" dirty="0"/>
              <a:t> ž</a:t>
            </a:r>
            <a:r>
              <a:rPr lang="en-US" dirty="0" err="1"/>
              <a:t>anra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epohe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autora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1083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Psiholo</a:t>
            </a:r>
            <a:r>
              <a:rPr lang="sr-Latn-ME" dirty="0"/>
              <a:t>š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Psiholo</a:t>
            </a:r>
            <a:r>
              <a:rPr lang="sr-Latn-ME" dirty="0"/>
              <a:t>š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sr-Latn-ME" dirty="0"/>
              <a:t>ž</a:t>
            </a:r>
            <a:r>
              <a:rPr lang="en-US" dirty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spolj</a:t>
            </a:r>
            <a:r>
              <a:rPr lang="sr-Latn-ME" dirty="0"/>
              <a:t>š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sr-Latn-ME" dirty="0"/>
              <a:t>i </a:t>
            </a:r>
            <a:r>
              <a:rPr lang="en-US" dirty="0" err="1"/>
              <a:t>unutra</a:t>
            </a:r>
            <a:r>
              <a:rPr lang="sr-Latn-ME" dirty="0"/>
              <a:t>š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evnom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Kada</a:t>
            </a:r>
            <a:r>
              <a:rPr lang="en-US" dirty="0"/>
              <a:t> je u </a:t>
            </a:r>
            <a:r>
              <a:rPr lang="en-US" dirty="0" err="1"/>
              <a:t>sredi</a:t>
            </a:r>
            <a:r>
              <a:rPr lang="sr-Latn-ME" dirty="0"/>
              <a:t>š</a:t>
            </a:r>
            <a:r>
              <a:rPr lang="en-US" dirty="0" err="1"/>
              <a:t>tu</a:t>
            </a:r>
            <a:r>
              <a:rPr lang="en-US" dirty="0"/>
              <a:t> pa</a:t>
            </a:r>
            <a:r>
              <a:rPr lang="sr-Latn-ME" dirty="0"/>
              <a:t>ž</a:t>
            </a:r>
            <a:r>
              <a:rPr lang="en-US" dirty="0" err="1"/>
              <a:t>nje</a:t>
            </a:r>
            <a:r>
              <a:rPr lang="en-US" dirty="0"/>
              <a:t> pi</a:t>
            </a:r>
            <a:r>
              <a:rPr lang="sr-Latn-ME" dirty="0"/>
              <a:t>šč</a:t>
            </a:r>
            <a:r>
              <a:rPr lang="en-US" dirty="0" err="1"/>
              <a:t>eva</a:t>
            </a:r>
            <a:r>
              <a:rPr lang="en-US" dirty="0"/>
              <a:t> li</a:t>
            </a:r>
            <a:r>
              <a:rPr lang="sr-Latn-ME" dirty="0"/>
              <a:t>ć</a:t>
            </a:r>
            <a:r>
              <a:rPr lang="en-US" dirty="0" err="1"/>
              <a:t>nost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rije</a:t>
            </a:r>
            <a:r>
              <a:rPr lang="sr-Latn-ME" dirty="0"/>
              <a:t>č</a:t>
            </a:r>
            <a:r>
              <a:rPr lang="en-US" dirty="0"/>
              <a:t> je o </a:t>
            </a:r>
            <a:r>
              <a:rPr lang="en-US" dirty="0" err="1"/>
              <a:t>spolja</a:t>
            </a:r>
            <a:r>
              <a:rPr lang="sr-Latn-ME" dirty="0"/>
              <a:t>š</a:t>
            </a:r>
            <a:r>
              <a:rPr lang="en-US" dirty="0" err="1"/>
              <a:t>njem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evni</a:t>
            </a:r>
            <a:r>
              <a:rPr lang="en-US" dirty="0"/>
              <a:t> </a:t>
            </a:r>
            <a:r>
              <a:rPr lang="en-US" dirty="0" err="1"/>
              <a:t>lik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psiholo</a:t>
            </a:r>
            <a:r>
              <a:rPr lang="sr-Latn-ME" dirty="0"/>
              <a:t>š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likovima</a:t>
            </a:r>
            <a:r>
              <a:rPr lang="en-US" dirty="0"/>
              <a:t>,</a:t>
            </a:r>
            <a:r>
              <a:rPr lang="sr-Latn-ME" dirty="0"/>
              <a:t> a ne uspostavlja se veza sa piščevom ličnošću, </a:t>
            </a:r>
            <a:r>
              <a:rPr lang="en-US" dirty="0" err="1"/>
              <a:t>rije</a:t>
            </a:r>
            <a:r>
              <a:rPr lang="sr-Latn-ME" dirty="0"/>
              <a:t>č</a:t>
            </a:r>
            <a:r>
              <a:rPr lang="en-US" dirty="0"/>
              <a:t> je o </a:t>
            </a:r>
            <a:r>
              <a:rPr lang="sr-Latn-ME" dirty="0"/>
              <a:t>unutrašnjem </a:t>
            </a:r>
            <a:r>
              <a:rPr lang="en-US" dirty="0" err="1"/>
              <a:t>pristupu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303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Formalisti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 </a:t>
            </a:r>
            <a:r>
              <a:rPr lang="en-US" dirty="0" err="1"/>
              <a:t>sredi</a:t>
            </a:r>
            <a:r>
              <a:rPr lang="sr-Latn-ME" dirty="0"/>
              <a:t>š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ispitivanja</a:t>
            </a:r>
            <a:r>
              <a:rPr lang="en-US" dirty="0"/>
              <a:t> </a:t>
            </a:r>
            <a:r>
              <a:rPr lang="en-US" dirty="0" err="1"/>
              <a:t>formalista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forma,</a:t>
            </a:r>
            <a:r>
              <a:rPr lang="sr-Latn-ME" dirty="0"/>
              <a:t> </a:t>
            </a:r>
            <a:r>
              <a:rPr lang="en-US" dirty="0" err="1"/>
              <a:t>materijal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. Su</a:t>
            </a:r>
            <a:r>
              <a:rPr lang="sr-Latn-ME" dirty="0"/>
              <a:t>š</a:t>
            </a:r>
            <a:r>
              <a:rPr lang="en-US" dirty="0" err="1"/>
              <a:t>tina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sadr</a:t>
            </a:r>
            <a:r>
              <a:rPr lang="sr-Latn-ME" dirty="0"/>
              <a:t>ž</a:t>
            </a:r>
            <a:r>
              <a:rPr lang="en-US" dirty="0" err="1"/>
              <a:t>aju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sr-Latn-ME" dirty="0"/>
              <a:t>š</a:t>
            </a:r>
            <a:r>
              <a:rPr lang="en-US" dirty="0"/>
              <a:t>ta)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kako</a:t>
            </a:r>
            <a:r>
              <a:rPr lang="en-US" dirty="0"/>
              <a:t>).</a:t>
            </a:r>
            <a:endParaRPr lang="sr-Latn-ME" dirty="0"/>
          </a:p>
          <a:p>
            <a:r>
              <a:rPr lang="sr-Latn-ME" dirty="0"/>
              <a:t>(kako je knjiž. djelo načinjeno, od čega, kakav je raspored građe, kakva je organizacija djela, mjesto i uloga strukturnih elemenata...)</a:t>
            </a:r>
            <a:endParaRPr lang="en-US" dirty="0"/>
          </a:p>
          <a:p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postao</a:t>
            </a:r>
            <a:r>
              <a:rPr lang="en-US" dirty="0"/>
              <a:t> je </a:t>
            </a:r>
            <a:r>
              <a:rPr lang="en-US" dirty="0" err="1"/>
              <a:t>klju</a:t>
            </a:r>
            <a:r>
              <a:rPr lang="sr-Latn-ME" dirty="0"/>
              <a:t>č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poetike</a:t>
            </a:r>
            <a:r>
              <a:rPr lang="en-US" dirty="0"/>
              <a:t> </a:t>
            </a:r>
            <a:r>
              <a:rPr lang="en-US" dirty="0" err="1"/>
              <a:t>formalizma</a:t>
            </a:r>
            <a:r>
              <a:rPr lang="en-US" dirty="0"/>
              <a:t>.</a:t>
            </a:r>
          </a:p>
          <a:p>
            <a:r>
              <a:rPr lang="sr-Latn-ME" b="1" dirty="0"/>
              <a:t>Postupak oneobičvanja/ postupak otežane forme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4430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Strukturalisti</a:t>
            </a:r>
            <a:r>
              <a:rPr lang="sr-Latn-ME"/>
              <a:t>č</a:t>
            </a:r>
            <a:r>
              <a:rPr lang="en-US"/>
              <a:t>ki 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Struktura</a:t>
            </a:r>
            <a:r>
              <a:rPr lang="en-US" dirty="0"/>
              <a:t> (</a:t>
            </a:r>
            <a:r>
              <a:rPr lang="en-US" dirty="0" err="1"/>
              <a:t>struere-rasporediti,sazidati</a:t>
            </a:r>
            <a:r>
              <a:rPr lang="en-US" dirty="0"/>
              <a:t>)</a:t>
            </a:r>
          </a:p>
          <a:p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je </a:t>
            </a:r>
            <a:r>
              <a:rPr lang="en-US" dirty="0" err="1"/>
              <a:t>slo</a:t>
            </a:r>
            <a:r>
              <a:rPr lang="sr-Latn-ME" dirty="0"/>
              <a:t>ž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struktura,uobli</a:t>
            </a:r>
            <a:r>
              <a:rPr lang="sr-Latn-ME" dirty="0"/>
              <a:t>č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nacin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organizovana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cjelovitost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sadejstvom</a:t>
            </a:r>
            <a:r>
              <a:rPr lang="en-US" dirty="0"/>
              <a:t> </a:t>
            </a:r>
            <a:r>
              <a:rPr lang="en-US" dirty="0" err="1"/>
              <a:t>djelova</a:t>
            </a:r>
            <a:r>
              <a:rPr lang="en-US" dirty="0"/>
              <a:t> </a:t>
            </a:r>
            <a:r>
              <a:rPr lang="sr-Latn-ME" dirty="0"/>
              <a:t>i </a:t>
            </a:r>
            <a:r>
              <a:rPr lang="en-US" dirty="0" err="1"/>
              <a:t>cjeline</a:t>
            </a:r>
            <a:r>
              <a:rPr lang="en-US" dirty="0"/>
              <a:t>.</a:t>
            </a:r>
          </a:p>
          <a:p>
            <a:r>
              <a:rPr lang="en-US" dirty="0" err="1"/>
              <a:t>Mikrostrukture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(</a:t>
            </a:r>
            <a:r>
              <a:rPr lang="en-US" dirty="0" err="1"/>
              <a:t>jedinice</a:t>
            </a:r>
            <a:r>
              <a:rPr lang="en-US" dirty="0"/>
              <a:t>)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recenice-jezi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stilske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.</a:t>
            </a:r>
          </a:p>
          <a:p>
            <a:r>
              <a:rPr lang="en-US" dirty="0" err="1"/>
              <a:t>Makrostrukture</a:t>
            </a:r>
            <a:r>
              <a:rPr lang="en-US" dirty="0"/>
              <a:t> –</a:t>
            </a:r>
            <a:r>
              <a:rPr lang="en-US" dirty="0" err="1"/>
              <a:t>cjeline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/>
              <a:t>e od re</a:t>
            </a:r>
            <a:r>
              <a:rPr lang="sr-Latn-ME" dirty="0"/>
              <a:t>č</a:t>
            </a:r>
            <a:r>
              <a:rPr lang="en-US" dirty="0" err="1"/>
              <a:t>eni</a:t>
            </a:r>
            <a:r>
              <a:rPr lang="sr-Latn-ME" dirty="0"/>
              <a:t>č</a:t>
            </a:r>
            <a:r>
              <a:rPr lang="en-US" dirty="0"/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1898775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Fenomenolo</a:t>
            </a:r>
            <a:r>
              <a:rPr lang="sr-Latn-ME" dirty="0"/>
              <a:t>š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Fenomenolo</a:t>
            </a:r>
            <a:r>
              <a:rPr lang="sr-Latn-ME" dirty="0"/>
              <a:t>š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analizirati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š</a:t>
            </a:r>
            <a:r>
              <a:rPr lang="en-US" dirty="0"/>
              <a:t>e </a:t>
            </a:r>
            <a:r>
              <a:rPr lang="en-US" dirty="0" err="1"/>
              <a:t>svijesti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odbaciv</a:t>
            </a:r>
            <a:r>
              <a:rPr lang="sr-Latn-ME" dirty="0"/>
              <a:t>š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sto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:</a:t>
            </a:r>
            <a:r>
              <a:rPr lang="sr-Latn-ME" dirty="0"/>
              <a:t> </a:t>
            </a:r>
            <a:r>
              <a:rPr lang="en-US" dirty="0"/>
              <a:t>pi</a:t>
            </a:r>
            <a:r>
              <a:rPr lang="sr-Latn-ME" dirty="0"/>
              <a:t>šč</a:t>
            </a:r>
            <a:r>
              <a:rPr lang="en-US" dirty="0" err="1"/>
              <a:t>eva</a:t>
            </a:r>
            <a:r>
              <a:rPr lang="en-US" dirty="0"/>
              <a:t> li</a:t>
            </a:r>
            <a:r>
              <a:rPr lang="sr-Latn-ME" dirty="0"/>
              <a:t>č</a:t>
            </a:r>
            <a:r>
              <a:rPr lang="en-US" dirty="0" err="1"/>
              <a:t>nost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dru</a:t>
            </a:r>
            <a:r>
              <a:rPr lang="sr-Latn-ME" dirty="0"/>
              <a:t>š</a:t>
            </a:r>
            <a:r>
              <a:rPr lang="en-US" dirty="0" err="1"/>
              <a:t>tvene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obilje</a:t>
            </a:r>
            <a:r>
              <a:rPr lang="sr-Latn-ME" dirty="0"/>
              <a:t>ž</a:t>
            </a:r>
            <a:r>
              <a:rPr lang="en-US" dirty="0" err="1"/>
              <a:t>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0890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Fenomenolo</a:t>
            </a:r>
            <a:r>
              <a:rPr lang="sr-Latn-ME" dirty="0"/>
              <a:t>š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Poljski</a:t>
            </a:r>
            <a:r>
              <a:rPr lang="en-US" dirty="0"/>
              <a:t> </a:t>
            </a:r>
            <a:r>
              <a:rPr lang="en-US" dirty="0" err="1"/>
              <a:t>filozof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esteti</a:t>
            </a:r>
            <a:r>
              <a:rPr lang="sr-Latn-ME" dirty="0"/>
              <a:t>č</a:t>
            </a:r>
            <a:r>
              <a:rPr lang="en-US" dirty="0" err="1"/>
              <a:t>ar</a:t>
            </a:r>
            <a:r>
              <a:rPr lang="en-US" dirty="0"/>
              <a:t> Roman </a:t>
            </a:r>
            <a:r>
              <a:rPr lang="en-US" dirty="0" err="1"/>
              <a:t>Ingarden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</a:t>
            </a:r>
            <a:r>
              <a:rPr lang="en-US" dirty="0" err="1"/>
              <a:t>teoriju</a:t>
            </a:r>
            <a:r>
              <a:rPr lang="en-US" dirty="0"/>
              <a:t> o </a:t>
            </a:r>
            <a:r>
              <a:rPr lang="en-US" dirty="0" err="1"/>
              <a:t>slojevima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evnog</a:t>
            </a:r>
            <a:r>
              <a:rPr lang="en-US" dirty="0"/>
              <a:t> </a:t>
            </a:r>
            <a:r>
              <a:rPr lang="en-US" dirty="0" err="1"/>
              <a:t>umjetni</a:t>
            </a:r>
            <a:r>
              <a:rPr lang="sr-Latn-ME" dirty="0"/>
              <a:t>č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.</a:t>
            </a:r>
            <a:endParaRPr lang="sr-Latn-ME" dirty="0"/>
          </a:p>
          <a:p>
            <a:pPr marL="109728" indent="0">
              <a:buNone/>
            </a:pPr>
            <a:r>
              <a:rPr lang="en-US" dirty="0"/>
              <a:t>  </a:t>
            </a:r>
          </a:p>
          <a:p>
            <a:pPr marL="109728" indent="0">
              <a:buNone/>
            </a:pPr>
            <a:r>
              <a:rPr lang="en-US" dirty="0"/>
              <a:t>U </a:t>
            </a:r>
            <a:r>
              <a:rPr lang="en-US" dirty="0" err="1"/>
              <a:t>knjizevnom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 on </a:t>
            </a:r>
            <a:r>
              <a:rPr lang="en-US" dirty="0" err="1"/>
              <a:t>razlikuje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etiri</a:t>
            </a:r>
            <a:r>
              <a:rPr lang="en-US" dirty="0"/>
              <a:t> </a:t>
            </a:r>
            <a:r>
              <a:rPr lang="en-US" dirty="0" err="1"/>
              <a:t>sloja</a:t>
            </a:r>
            <a:r>
              <a:rPr lang="en-US" dirty="0"/>
              <a:t>:</a:t>
            </a:r>
          </a:p>
          <a:p>
            <a:r>
              <a:rPr lang="en-US" dirty="0" err="1">
                <a:solidFill>
                  <a:srgbClr val="FF0000"/>
                </a:solidFill>
              </a:rPr>
              <a:t>Zvukovni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rije</a:t>
            </a:r>
            <a:r>
              <a:rPr lang="sr-Latn-ME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,</a:t>
            </a:r>
          </a:p>
          <a:p>
            <a:r>
              <a:rPr lang="en-US" dirty="0" err="1">
                <a:solidFill>
                  <a:srgbClr val="FF0000"/>
                </a:solidFill>
              </a:rPr>
              <a:t>Sloj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zna</a:t>
            </a:r>
            <a:r>
              <a:rPr lang="sr-Latn-ME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enja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rije</a:t>
            </a:r>
            <a:r>
              <a:rPr lang="sr-Latn-ME" dirty="0">
                <a:solidFill>
                  <a:srgbClr val="FF0000"/>
                </a:solidFill>
              </a:rPr>
              <a:t>č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,</a:t>
            </a:r>
          </a:p>
          <a:p>
            <a:r>
              <a:rPr lang="en-US" dirty="0" err="1">
                <a:solidFill>
                  <a:srgbClr val="FF0000"/>
                </a:solidFill>
              </a:rPr>
              <a:t>Sloj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predmetnosti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sr-Latn-ME" dirty="0">
                <a:solidFill>
                  <a:srgbClr val="FF0000"/>
                </a:solidFill>
              </a:rPr>
              <a:t>i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Sloj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shematizovanih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aspekata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9089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Zvukovni sloj rije</a:t>
            </a:r>
            <a:r>
              <a:rPr lang="sr-Latn-ME">
                <a:solidFill>
                  <a:srgbClr val="F2F2F2"/>
                </a:solidFill>
              </a:rPr>
              <a:t>č</a:t>
            </a:r>
            <a:r>
              <a:rPr lang="en-US">
                <a:solidFill>
                  <a:srgbClr val="F2F2F2"/>
                </a:solidFill>
              </a:rPr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73ABBC-8C37-467B-A821-30E9DDB1F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820739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7694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Sloj zna</a:t>
            </a:r>
            <a:r>
              <a:rPr lang="sr-Latn-ME">
                <a:solidFill>
                  <a:srgbClr val="F2F2F2"/>
                </a:solidFill>
              </a:rPr>
              <a:t>č</a:t>
            </a:r>
            <a:r>
              <a:rPr lang="en-US">
                <a:solidFill>
                  <a:srgbClr val="F2F2F2"/>
                </a:solidFill>
              </a:rPr>
              <a:t>enja rije</a:t>
            </a:r>
            <a:r>
              <a:rPr lang="sr-Latn-ME">
                <a:solidFill>
                  <a:srgbClr val="F2F2F2"/>
                </a:solidFill>
              </a:rPr>
              <a:t>č</a:t>
            </a:r>
            <a:r>
              <a:rPr lang="en-US">
                <a:solidFill>
                  <a:srgbClr val="F2F2F2"/>
                </a:solidFill>
              </a:rPr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7BB54A-0DD1-4E48-BDF1-5E641EB9A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191397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5005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2F2F2"/>
                </a:solidFill>
              </a:rPr>
              <a:t>Sloj predmetnosti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92763B2-FD07-4C27-8712-63185DF0C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882717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271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2F2F2"/>
                </a:solidFill>
              </a:rPr>
              <a:t>Metodologija prou</a:t>
            </a:r>
            <a:r>
              <a:rPr lang="sr-Latn-ME" sz="2900">
                <a:solidFill>
                  <a:srgbClr val="F2F2F2"/>
                </a:solidFill>
              </a:rPr>
              <a:t>č</a:t>
            </a:r>
            <a:r>
              <a:rPr lang="en-US" sz="2900">
                <a:solidFill>
                  <a:srgbClr val="F2F2F2"/>
                </a:solidFill>
              </a:rPr>
              <a:t>avanja knji</a:t>
            </a:r>
            <a:r>
              <a:rPr lang="sr-Latn-ME" sz="2900">
                <a:solidFill>
                  <a:srgbClr val="F2F2F2"/>
                </a:solidFill>
              </a:rPr>
              <a:t>ž</a:t>
            </a:r>
            <a:r>
              <a:rPr lang="en-US" sz="2900">
                <a:solidFill>
                  <a:srgbClr val="F2F2F2"/>
                </a:solidFill>
              </a:rPr>
              <a:t>evnosti</a:t>
            </a:r>
            <a:br>
              <a:rPr lang="sr-Latn-ME" sz="2900">
                <a:solidFill>
                  <a:srgbClr val="F2F2F2"/>
                </a:solidFill>
              </a:rPr>
            </a:br>
            <a:endParaRPr lang="en-US" sz="2900">
              <a:solidFill>
                <a:srgbClr val="F2F2F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C7E8B8-BF17-40C1-86E9-5737DAD520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241049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6339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en-US" sz="2300">
                <a:solidFill>
                  <a:srgbClr val="FFFFFF"/>
                </a:solidFill>
              </a:rPr>
              <a:t>Sloj shematizovanih aspekata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3081" y="1645920"/>
            <a:ext cx="4439628" cy="447082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Pisac</a:t>
            </a:r>
            <a:r>
              <a:rPr lang="en-US" dirty="0"/>
              <a:t> </a:t>
            </a:r>
            <a:r>
              <a:rPr lang="en-US" dirty="0" err="1"/>
              <a:t>nikad</a:t>
            </a:r>
            <a:r>
              <a:rPr lang="en-US" dirty="0"/>
              <a:t> ne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predmetnosti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detaljima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odlu</a:t>
            </a:r>
            <a:r>
              <a:rPr lang="sr-Latn-ME" dirty="0"/>
              <a:t>č</a:t>
            </a:r>
            <a:r>
              <a:rPr lang="en-US" dirty="0" err="1"/>
              <a:t>io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163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Spolja</a:t>
            </a:r>
            <a:r>
              <a:rPr lang="sr-Latn-ME" dirty="0"/>
              <a:t>š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avanja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Spolja</a:t>
            </a:r>
            <a:r>
              <a:rPr lang="sr-Latn-ME" dirty="0"/>
              <a:t>š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sto</a:t>
            </a:r>
            <a:r>
              <a:rPr lang="en-US" dirty="0"/>
              <a:t> je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 a </a:t>
            </a:r>
            <a:r>
              <a:rPr lang="en-US" dirty="0" err="1"/>
              <a:t>sto</a:t>
            </a:r>
            <a:r>
              <a:rPr lang="en-US" dirty="0"/>
              <a:t> je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nastanak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strukturu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smisao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ME" dirty="0"/>
              <a:t>č</a:t>
            </a:r>
            <a:r>
              <a:rPr lang="en-US" dirty="0" err="1"/>
              <a:t>enje</a:t>
            </a:r>
            <a:r>
              <a:rPr lang="en-US" dirty="0"/>
              <a:t>:</a:t>
            </a:r>
          </a:p>
          <a:p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uticali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,</a:t>
            </a:r>
          </a:p>
          <a:p>
            <a:r>
              <a:rPr lang="en-US" dirty="0" err="1"/>
              <a:t>dru</a:t>
            </a:r>
            <a:r>
              <a:rPr lang="sr-Latn-ME" dirty="0"/>
              <a:t>š</a:t>
            </a:r>
            <a:r>
              <a:rPr lang="en-US" dirty="0" err="1"/>
              <a:t>tveni</a:t>
            </a:r>
            <a:r>
              <a:rPr lang="en-US" dirty="0"/>
              <a:t> i </a:t>
            </a:r>
            <a:r>
              <a:rPr lang="en-US" dirty="0" err="1"/>
              <a:t>istorijski</a:t>
            </a:r>
            <a:r>
              <a:rPr lang="en-US" dirty="0"/>
              <a:t> </a:t>
            </a:r>
            <a:r>
              <a:rPr lang="en-US" dirty="0" err="1"/>
              <a:t>ambijent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je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nastalo</a:t>
            </a:r>
            <a:r>
              <a:rPr lang="en-US" dirty="0"/>
              <a:t>,</a:t>
            </a:r>
          </a:p>
          <a:p>
            <a:r>
              <a:rPr lang="en-US" dirty="0" err="1"/>
              <a:t>kulturna</a:t>
            </a:r>
            <a:r>
              <a:rPr lang="en-US" dirty="0"/>
              <a:t> </a:t>
            </a:r>
            <a:r>
              <a:rPr lang="en-US" dirty="0" err="1"/>
              <a:t>klima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nastalo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tradicija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oslanja</a:t>
            </a:r>
            <a:r>
              <a:rPr lang="en-US" dirty="0"/>
              <a:t>,</a:t>
            </a:r>
          </a:p>
          <a:p>
            <a:r>
              <a:rPr lang="en-US" dirty="0"/>
              <a:t>pi</a:t>
            </a:r>
            <a:r>
              <a:rPr lang="sr-Latn-ME" dirty="0"/>
              <a:t>šč</a:t>
            </a:r>
            <a:r>
              <a:rPr lang="en-US" dirty="0" err="1"/>
              <a:t>eva</a:t>
            </a:r>
            <a:r>
              <a:rPr lang="en-US" dirty="0"/>
              <a:t> </a:t>
            </a:r>
            <a:r>
              <a:rPr lang="en-US" dirty="0" err="1"/>
              <a:t>biografija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3549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U spolja</a:t>
            </a:r>
            <a:r>
              <a:rPr lang="sr-Latn-ME">
                <a:solidFill>
                  <a:srgbClr val="F2F2F2"/>
                </a:solidFill>
              </a:rPr>
              <a:t>š</a:t>
            </a:r>
            <a:r>
              <a:rPr lang="en-US">
                <a:solidFill>
                  <a:srgbClr val="F2F2F2"/>
                </a:solidFill>
              </a:rPr>
              <a:t>nji pristup knj</a:t>
            </a:r>
            <a:r>
              <a:rPr lang="sr-Latn-ME">
                <a:solidFill>
                  <a:srgbClr val="F2F2F2"/>
                </a:solidFill>
              </a:rPr>
              <a:t>.</a:t>
            </a:r>
            <a:r>
              <a:rPr lang="en-US">
                <a:solidFill>
                  <a:srgbClr val="F2F2F2"/>
                </a:solidFill>
              </a:rPr>
              <a:t> djelu spadaju: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83FA46-528A-415A-B4A0-4AB133643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725134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4452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Pozitivisti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Pozitivizam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prikupljanj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obradi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/>
              <a:t>injenica</a:t>
            </a:r>
            <a:r>
              <a:rPr lang="en-US" dirty="0"/>
              <a:t> o </a:t>
            </a:r>
            <a:r>
              <a:rPr lang="en-US" dirty="0" err="1"/>
              <a:t>piscu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knjizevnim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vezama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uticajima</a:t>
            </a:r>
            <a:r>
              <a:rPr lang="en-US" dirty="0"/>
              <a:t>.</a:t>
            </a:r>
          </a:p>
          <a:p>
            <a:r>
              <a:rPr lang="en-US" dirty="0"/>
              <a:t>Pa</a:t>
            </a:r>
            <a:r>
              <a:rPr lang="sr-Latn-ME" dirty="0"/>
              <a:t>ž</a:t>
            </a:r>
            <a:r>
              <a:rPr lang="en-US" dirty="0" err="1"/>
              <a:t>ljivo</a:t>
            </a:r>
            <a:r>
              <a:rPr lang="en-US" dirty="0"/>
              <a:t> se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pi</a:t>
            </a:r>
            <a:r>
              <a:rPr lang="sr-Latn-ME" dirty="0"/>
              <a:t>šč</a:t>
            </a:r>
            <a:r>
              <a:rPr lang="en-US" dirty="0" err="1"/>
              <a:t>evo</a:t>
            </a:r>
            <a:r>
              <a:rPr lang="en-US" dirty="0"/>
              <a:t> </a:t>
            </a:r>
            <a:r>
              <a:rPr lang="en-US" dirty="0" err="1"/>
              <a:t>porijeklo</a:t>
            </a:r>
            <a:r>
              <a:rPr lang="en-US" dirty="0"/>
              <a:t>,</a:t>
            </a:r>
            <a:r>
              <a:rPr lang="sr-Latn-ME" dirty="0"/>
              <a:t> ž</a:t>
            </a:r>
            <a:r>
              <a:rPr lang="en-US" dirty="0" err="1"/>
              <a:t>ivot</a:t>
            </a:r>
            <a:r>
              <a:rPr lang="en-US" dirty="0"/>
              <a:t> </a:t>
            </a:r>
            <a:r>
              <a:rPr lang="sr-Latn-ME" dirty="0"/>
              <a:t>i </a:t>
            </a:r>
            <a:r>
              <a:rPr lang="en-US" dirty="0"/>
              <a:t>rad,</a:t>
            </a:r>
            <a:r>
              <a:rPr lang="sr-Latn-ME" dirty="0"/>
              <a:t> </a:t>
            </a:r>
            <a:r>
              <a:rPr lang="en-US" dirty="0" err="1"/>
              <a:t>sredina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zivio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stvarao</a:t>
            </a:r>
            <a:r>
              <a:rPr lang="en-US" dirty="0"/>
              <a:t>.</a:t>
            </a:r>
          </a:p>
          <a:p>
            <a:r>
              <a:rPr lang="en-US" dirty="0"/>
              <a:t>Ova </a:t>
            </a:r>
            <a:r>
              <a:rPr lang="en-US" dirty="0" err="1"/>
              <a:t>istra</a:t>
            </a:r>
            <a:r>
              <a:rPr lang="sr-Latn-ME" dirty="0"/>
              <a:t>ž</a:t>
            </a:r>
            <a:r>
              <a:rPr lang="en-US" dirty="0" err="1"/>
              <a:t>ivanja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zapostavljala</a:t>
            </a:r>
            <a:r>
              <a:rPr lang="en-US" dirty="0"/>
              <a:t> </a:t>
            </a:r>
            <a:r>
              <a:rPr lang="en-US" dirty="0" err="1"/>
              <a:t>umjetni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evnosti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to je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najve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5694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recepcije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Ova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istra</a:t>
            </a:r>
            <a:r>
              <a:rPr lang="sr-Latn-ME" dirty="0"/>
              <a:t>ž</a:t>
            </a:r>
            <a:r>
              <a:rPr lang="en-US" dirty="0" err="1"/>
              <a:t>uje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knji</a:t>
            </a:r>
            <a:r>
              <a:rPr lang="sr-Latn-ME" dirty="0"/>
              <a:t>ž</a:t>
            </a:r>
            <a:r>
              <a:rPr lang="en-US" dirty="0" err="1"/>
              <a:t>evno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itaoca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recepijenta</a:t>
            </a:r>
            <a:r>
              <a:rPr lang="en-US" dirty="0"/>
              <a:t>).</a:t>
            </a:r>
          </a:p>
          <a:p>
            <a:r>
              <a:rPr lang="en-US" dirty="0"/>
              <a:t>Po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teoriji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evocira</a:t>
            </a:r>
            <a:r>
              <a:rPr lang="en-US" dirty="0"/>
              <a:t> </a:t>
            </a:r>
            <a:r>
              <a:rPr lang="en-US" dirty="0" err="1"/>
              <a:t>odre</a:t>
            </a:r>
            <a:r>
              <a:rPr lang="sr-Latn-ME" dirty="0"/>
              <a:t>đ</a:t>
            </a:r>
            <a:r>
              <a:rPr lang="en-US" dirty="0" err="1"/>
              <a:t>eni</a:t>
            </a:r>
            <a:r>
              <a:rPr lang="en-US" dirty="0"/>
              <a:t> </a:t>
            </a:r>
            <a:r>
              <a:rPr lang="en-US" dirty="0" err="1"/>
              <a:t>horizont</a:t>
            </a:r>
            <a:r>
              <a:rPr lang="en-US" dirty="0"/>
              <a:t> o</a:t>
            </a:r>
            <a:r>
              <a:rPr lang="sr-Latn-ME" dirty="0"/>
              <a:t>č</a:t>
            </a:r>
            <a:r>
              <a:rPr lang="en-US" dirty="0" err="1"/>
              <a:t>ekivnja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007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900">
                <a:solidFill>
                  <a:srgbClr val="F2F2F2"/>
                </a:solidFill>
              </a:rPr>
              <a:t>Unutra</a:t>
            </a:r>
            <a:r>
              <a:rPr lang="sr-Latn-ME" sz="3900">
                <a:solidFill>
                  <a:srgbClr val="F2F2F2"/>
                </a:solidFill>
              </a:rPr>
              <a:t>š</a:t>
            </a:r>
            <a:r>
              <a:rPr lang="en-US" sz="3900">
                <a:solidFill>
                  <a:srgbClr val="F2F2F2"/>
                </a:solidFill>
              </a:rPr>
              <a:t>nji pristup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BDF334-33D7-434A-8CE4-E1630A3BA5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357510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278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Stilisti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okretanje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unutra</a:t>
            </a:r>
            <a:r>
              <a:rPr lang="en-US" dirty="0"/>
              <a:t> u</a:t>
            </a:r>
            <a:r>
              <a:rPr lang="sr-Latn-ME" dirty="0"/>
              <a:t>č</a:t>
            </a:r>
            <a:r>
              <a:rPr lang="en-US" dirty="0" err="1"/>
              <a:t>injeno</a:t>
            </a:r>
            <a:r>
              <a:rPr lang="en-US" dirty="0"/>
              <a:t> je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kritika</a:t>
            </a:r>
            <a:r>
              <a:rPr lang="en-US" dirty="0"/>
              <a:t> </a:t>
            </a:r>
            <a:r>
              <a:rPr lang="en-US" dirty="0" err="1"/>
              <a:t>zainteresovala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jezik</a:t>
            </a:r>
            <a:r>
              <a:rPr lang="en-US" dirty="0"/>
              <a:t> </a:t>
            </a:r>
            <a:r>
              <a:rPr lang="sr-Latn-ME" dirty="0"/>
              <a:t>i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knjie</a:t>
            </a:r>
            <a:r>
              <a:rPr lang="sr-Latn-ME" dirty="0"/>
              <a:t>ž</a:t>
            </a:r>
            <a:r>
              <a:rPr lang="en-US" dirty="0" err="1"/>
              <a:t>vnog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:</a:t>
            </a:r>
          </a:p>
          <a:p>
            <a:r>
              <a:rPr lang="en-US" dirty="0"/>
              <a:t>-</a:t>
            </a:r>
            <a:r>
              <a:rPr lang="en-US" dirty="0" err="1"/>
              <a:t>jezik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unutra</a:t>
            </a:r>
            <a:r>
              <a:rPr lang="sr-Latn-ME" dirty="0"/>
              <a:t>š</a:t>
            </a:r>
            <a:r>
              <a:rPr lang="en-US" dirty="0" err="1"/>
              <a:t>nja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,</a:t>
            </a:r>
          </a:p>
          <a:p>
            <a:r>
              <a:rPr lang="en-US" dirty="0"/>
              <a:t>-</a:t>
            </a:r>
            <a:r>
              <a:rPr lang="en-US" dirty="0" err="1"/>
              <a:t>jezik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lika</a:t>
            </a:r>
            <a:r>
              <a:rPr lang="en-US" dirty="0"/>
              <a:t>,</a:t>
            </a:r>
          </a:p>
          <a:p>
            <a:r>
              <a:rPr lang="en-US" dirty="0"/>
              <a:t>-</a:t>
            </a:r>
            <a:r>
              <a:rPr lang="en-US" dirty="0" err="1"/>
              <a:t>jezik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nosilac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ME" dirty="0"/>
              <a:t>č</a:t>
            </a:r>
            <a:r>
              <a:rPr lang="en-US" dirty="0" err="1"/>
              <a:t>enja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smisla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poruke</a:t>
            </a:r>
            <a:r>
              <a:rPr lang="en-US" dirty="0"/>
              <a:t>,</a:t>
            </a:r>
          </a:p>
          <a:p>
            <a:r>
              <a:rPr lang="en-US" dirty="0"/>
              <a:t>-</a:t>
            </a:r>
            <a:r>
              <a:rPr lang="en-US" dirty="0" err="1"/>
              <a:t>simbolika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3886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Stilisti</a:t>
            </a:r>
            <a:r>
              <a:rPr lang="sr-Latn-ME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metod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</a:t>
            </a:r>
            <a:r>
              <a:rPr lang="en-US" b="1" dirty="0"/>
              <a:t>Fonostilistika</a:t>
            </a:r>
            <a:r>
              <a:rPr lang="en-US" dirty="0"/>
              <a:t> </a:t>
            </a:r>
            <a:r>
              <a:rPr lang="en-US" dirty="0" err="1"/>
              <a:t>prou</a:t>
            </a:r>
            <a:r>
              <a:rPr lang="sr-Latn-ME" dirty="0"/>
              <a:t>č</a:t>
            </a:r>
            <a:r>
              <a:rPr lang="en-US" dirty="0" err="1"/>
              <a:t>ava</a:t>
            </a:r>
            <a:r>
              <a:rPr lang="en-US" dirty="0"/>
              <a:t> </a:t>
            </a:r>
            <a:r>
              <a:rPr lang="en-US" dirty="0" err="1"/>
              <a:t>stilisticku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fonema</a:t>
            </a:r>
            <a:r>
              <a:rPr lang="en-US" dirty="0"/>
              <a:t>.</a:t>
            </a:r>
          </a:p>
          <a:p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u</a:t>
            </a:r>
            <a:r>
              <a:rPr lang="sr-Latn-ME" dirty="0"/>
              <a:t>č</a:t>
            </a:r>
            <a:r>
              <a:rPr lang="en-US" dirty="0" err="1"/>
              <a:t>estalost</a:t>
            </a:r>
            <a:r>
              <a:rPr lang="en-US" dirty="0"/>
              <a:t> </a:t>
            </a:r>
            <a:r>
              <a:rPr lang="en-US" dirty="0" err="1"/>
              <a:t>fonema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je </a:t>
            </a:r>
            <a:r>
              <a:rPr lang="en-US" dirty="0" err="1"/>
              <a:t>pjesnikovog</a:t>
            </a:r>
            <a:r>
              <a:rPr lang="en-US" dirty="0"/>
              <a:t> do</a:t>
            </a:r>
            <a:r>
              <a:rPr lang="sr-Latn-ME" dirty="0"/>
              <a:t>ž</a:t>
            </a:r>
            <a:r>
              <a:rPr lang="en-US" dirty="0" err="1"/>
              <a:t>ivljaja,raspoloe</a:t>
            </a:r>
            <a:r>
              <a:rPr lang="sr-Latn-ME" dirty="0"/>
              <a:t>ž</a:t>
            </a:r>
            <a:r>
              <a:rPr lang="en-US" dirty="0" err="1"/>
              <a:t>nja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osje</a:t>
            </a:r>
            <a:r>
              <a:rPr lang="sr-Latn-ME" dirty="0"/>
              <a:t>ć</a:t>
            </a:r>
            <a:r>
              <a:rPr lang="en-US" dirty="0" err="1"/>
              <a:t>anja</a:t>
            </a:r>
            <a:r>
              <a:rPr lang="en-US" dirty="0"/>
              <a:t>.</a:t>
            </a:r>
          </a:p>
          <a:p>
            <a:r>
              <a:rPr lang="en-US" dirty="0" err="1"/>
              <a:t>Asonanca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aliteracija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onomatopeja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sklad</a:t>
            </a:r>
            <a:r>
              <a:rPr lang="en-US" dirty="0"/>
              <a:t> </a:t>
            </a:r>
            <a:r>
              <a:rPr lang="en-US" dirty="0" err="1"/>
              <a:t>zvu</a:t>
            </a:r>
            <a:r>
              <a:rPr lang="sr-Latn-ME" dirty="0"/>
              <a:t>č</a:t>
            </a:r>
            <a:r>
              <a:rPr lang="en-US" dirty="0" err="1"/>
              <a:t>anja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sr-Latn-ME" dirty="0"/>
              <a:t>č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fonema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4921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620</TotalTime>
  <Words>1099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Ion</vt:lpstr>
      <vt:lpstr>Metodologija proučavanja književnosti</vt:lpstr>
      <vt:lpstr>Metodologija proučavanja književnosti </vt:lpstr>
      <vt:lpstr>Spoljašnji pristup proučavanja književnosti</vt:lpstr>
      <vt:lpstr>U spoljašnji pristup knj. djelu spadaju:</vt:lpstr>
      <vt:lpstr>Pozitivistički metod</vt:lpstr>
      <vt:lpstr>Teorija recepcije</vt:lpstr>
      <vt:lpstr>Unutrašnji pristup</vt:lpstr>
      <vt:lpstr>Stilistički metod</vt:lpstr>
      <vt:lpstr>Stilistički metod</vt:lpstr>
      <vt:lpstr>Stilistički metod</vt:lpstr>
      <vt:lpstr>Stilistički metod</vt:lpstr>
      <vt:lpstr>Psihološki metod</vt:lpstr>
      <vt:lpstr>Formalistički metod</vt:lpstr>
      <vt:lpstr>Strukturalistički metod</vt:lpstr>
      <vt:lpstr>Fenomenološki metod</vt:lpstr>
      <vt:lpstr>Fenomenološki metod</vt:lpstr>
      <vt:lpstr>Zvukovni sloj riječi</vt:lpstr>
      <vt:lpstr>Sloj značenja riječi</vt:lpstr>
      <vt:lpstr>Sloj predmetnosti</vt:lpstr>
      <vt:lpstr>Sloj shematizovanih aspekata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Metodologija proucavanja knjizevnosti</dc:title>
  <dc:creator>XP</dc:creator>
  <cp:lastModifiedBy>Marija Babovic</cp:lastModifiedBy>
  <cp:revision>45</cp:revision>
  <dcterms:created xsi:type="dcterms:W3CDTF">2013-09-03T14:56:19Z</dcterms:created>
  <dcterms:modified xsi:type="dcterms:W3CDTF">2021-11-14T12:56:33Z</dcterms:modified>
</cp:coreProperties>
</file>