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Latn-ME" dirty="0" smtClean="0">
                <a:latin typeface="Impact" panose="020B0806030902050204" pitchFamily="34" charset="0"/>
              </a:rPr>
              <a:t>FORMATIRANJE KARAKTERA U TEKSTU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21592" y="5943600"/>
            <a:ext cx="7315200" cy="914400"/>
          </a:xfrm>
        </p:spPr>
        <p:txBody>
          <a:bodyPr/>
          <a:lstStyle/>
          <a:p>
            <a:pPr algn="r"/>
            <a:endParaRPr lang="sr-Latn-ME" dirty="0" smtClean="0">
              <a:solidFill>
                <a:srgbClr val="002060"/>
              </a:solidFill>
              <a:latin typeface="Impact" panose="020B0806030902050204" pitchFamily="34" charset="0"/>
            </a:endParaRPr>
          </a:p>
          <a:p>
            <a:pPr algn="r"/>
            <a:r>
              <a:rPr lang="sr-Latn-ME" dirty="0" smtClean="0">
                <a:solidFill>
                  <a:srgbClr val="002060"/>
                </a:solidFill>
                <a:latin typeface="Impact" panose="020B0806030902050204" pitchFamily="34" charset="0"/>
              </a:rPr>
              <a:t>PREDMETNI NASTAVNIK : SPASOJE PAPIĆ</a:t>
            </a:r>
            <a:endParaRPr lang="en-US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0958" y="777103"/>
            <a:ext cx="2901042" cy="23746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290958" y="3151746"/>
            <a:ext cx="2901042" cy="2935545"/>
          </a:xfrm>
          <a:prstGeom prst="rect">
            <a:avLst/>
          </a:prstGeom>
          <a:solidFill>
            <a:srgbClr val="0077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315" y="148901"/>
            <a:ext cx="1128684" cy="11887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61657" y="520505"/>
            <a:ext cx="5626071" cy="44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200" dirty="0">
                <a:solidFill>
                  <a:srgbClr val="002060"/>
                </a:solidFill>
                <a:latin typeface="Impact" panose="020B0806030902050204" pitchFamily="34" charset="0"/>
              </a:rPr>
              <a:t>JU ETŠ „VASO ALIGRUDIĆ“, Podgorica</a:t>
            </a:r>
          </a:p>
        </p:txBody>
      </p:sp>
    </p:spTree>
    <p:extLst>
      <p:ext uri="{BB962C8B-B14F-4D97-AF65-F5344CB8AC3E}">
        <p14:creationId xmlns:p14="http://schemas.microsoft.com/office/powerpoint/2010/main" val="326817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49041" y="757645"/>
            <a:ext cx="734132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Formatiranje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predstavlja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kovanje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izgleda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pojedinačnih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vrši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opcijom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Format&gt;Font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korišćenjem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predstavljenih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odgovarajućim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ikonama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Tools&gt;Customize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kojom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postavljamo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ikone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uključene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Standard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Formatting Toolbar).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9818" y="1188720"/>
            <a:ext cx="3317966" cy="44544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3749041" y="2508069"/>
            <a:ext cx="75764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pojedinačne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enjati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edeće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osobine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sr-Latn-ME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vrta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ME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style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stilovi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normalan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(Regular),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iskošen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(Italic),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podebljan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(Bold)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podebljan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iskošen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(Bold Italic) </a:t>
            </a:r>
            <a:endParaRPr lang="sr-Latn-ME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ponuđenih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može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ukucati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proizvoljna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sr-Latn-ME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Underline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razni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načini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podvuku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ME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Superscript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ispisivanje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označava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stepen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m2) </a:t>
            </a:r>
            <a:endParaRPr lang="sr-Latn-ME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Subscript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označavanje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(x2) </a:t>
            </a:r>
            <a:endParaRPr lang="sr-Latn-ME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caps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umanjena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sr-Latn-ME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caps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Color –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definisanje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237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6249" y="344379"/>
            <a:ext cx="3449983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solidFill>
                  <a:srgbClr val="0077B9"/>
                </a:solidFill>
                <a:latin typeface="Impact" panose="020B0806030902050204" pitchFamily="34" charset="0"/>
              </a:rPr>
              <a:t>Prom</a:t>
            </a:r>
            <a:r>
              <a:rPr lang="sr-Latn-ME" sz="2300" dirty="0" smtClean="0">
                <a:solidFill>
                  <a:srgbClr val="0077B9"/>
                </a:solidFill>
                <a:latin typeface="Impact" panose="020B0806030902050204" pitchFamily="34" charset="0"/>
              </a:rPr>
              <a:t>j</a:t>
            </a:r>
            <a:r>
              <a:rPr lang="en-US" sz="2300" dirty="0" err="1" smtClean="0">
                <a:solidFill>
                  <a:srgbClr val="0077B9"/>
                </a:solidFill>
                <a:latin typeface="Impact" panose="020B0806030902050204" pitchFamily="34" charset="0"/>
              </a:rPr>
              <a:t>ena</a:t>
            </a:r>
            <a:r>
              <a:rPr lang="en-US" sz="2300" dirty="0" smtClean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7B9"/>
                </a:solidFill>
                <a:latin typeface="Impact" panose="020B0806030902050204" pitchFamily="34" charset="0"/>
              </a:rPr>
              <a:t>razmaka</a:t>
            </a:r>
            <a:r>
              <a:rPr lang="en-US" sz="2300" dirty="0">
                <a:solidFill>
                  <a:srgbClr val="0077B9"/>
                </a:solidFill>
                <a:latin typeface="Impact" panose="020B0806030902050204" pitchFamily="34" charset="0"/>
              </a:rPr>
              <a:t> u </a:t>
            </a:r>
            <a:r>
              <a:rPr lang="en-US" sz="2300" dirty="0" err="1">
                <a:solidFill>
                  <a:srgbClr val="0077B9"/>
                </a:solidFill>
                <a:latin typeface="Impact" panose="020B0806030902050204" pitchFamily="34" charset="0"/>
              </a:rPr>
              <a:t>tekstu</a:t>
            </a:r>
            <a:endParaRPr lang="en-US" sz="2300" b="0" i="0" dirty="0">
              <a:solidFill>
                <a:srgbClr val="0077B9"/>
              </a:solidFill>
              <a:effectLst/>
              <a:latin typeface="Impact" panose="020B080603090205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4766" y="901337"/>
            <a:ext cx="109728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enite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izabrani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Pored toga,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razvučete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zbijete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pasus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se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uklopio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izgledao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onako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želite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algn="ctr"/>
            <a:r>
              <a:rPr lang="en-US" sz="2300" dirty="0" smtClean="0">
                <a:solidFill>
                  <a:srgbClr val="0077B9"/>
                </a:solidFill>
                <a:latin typeface="Impact" panose="020B0806030902050204" pitchFamily="34" charset="0"/>
              </a:rPr>
              <a:t>Prom</a:t>
            </a:r>
            <a:r>
              <a:rPr lang="sr-Latn-ME" sz="2300" dirty="0" smtClean="0">
                <a:solidFill>
                  <a:srgbClr val="0077B9"/>
                </a:solidFill>
                <a:latin typeface="Impact" panose="020B0806030902050204" pitchFamily="34" charset="0"/>
              </a:rPr>
              <a:t>j</a:t>
            </a:r>
            <a:r>
              <a:rPr lang="en-US" sz="2300" dirty="0" err="1" smtClean="0">
                <a:solidFill>
                  <a:srgbClr val="0077B9"/>
                </a:solidFill>
                <a:latin typeface="Impact" panose="020B0806030902050204" pitchFamily="34" charset="0"/>
              </a:rPr>
              <a:t>ena</a:t>
            </a:r>
            <a:r>
              <a:rPr lang="en-US" sz="2300" dirty="0" smtClean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7B9"/>
                </a:solidFill>
                <a:latin typeface="Impact" panose="020B0806030902050204" pitchFamily="34" charset="0"/>
              </a:rPr>
              <a:t>razmaka</a:t>
            </a:r>
            <a:r>
              <a:rPr lang="en-US" sz="2300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7B9"/>
                </a:solidFill>
                <a:latin typeface="Impact" panose="020B0806030902050204" pitchFamily="34" charset="0"/>
              </a:rPr>
              <a:t>između</a:t>
            </a:r>
            <a:r>
              <a:rPr lang="en-US" sz="2300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 smtClean="0">
                <a:solidFill>
                  <a:srgbClr val="0077B9"/>
                </a:solidFill>
                <a:latin typeface="Impact" panose="020B0806030902050204" pitchFamily="34" charset="0"/>
              </a:rPr>
              <a:t>znakova</a:t>
            </a:r>
            <a:endParaRPr lang="sr-Latn-ME" sz="2300" dirty="0" smtClean="0">
              <a:solidFill>
                <a:srgbClr val="0077B9"/>
              </a:solidFill>
              <a:latin typeface="Impact" panose="020B0806030902050204" pitchFamily="34" charset="0"/>
            </a:endParaRPr>
          </a:p>
          <a:p>
            <a:endParaRPr lang="en-US" sz="2000" dirty="0">
              <a:solidFill>
                <a:srgbClr val="0077B9"/>
              </a:solidFill>
              <a:latin typeface="Impact" panose="020B0806030902050204" pitchFamily="34" charset="0"/>
            </a:endParaRPr>
          </a:p>
          <a:p>
            <a:pPr algn="just"/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stavke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Razvučeno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Zbijeno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time se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svih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izabranih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istoj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međuslovnog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određenih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nekim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slučajevima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smanjuje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drugim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povećava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zavisnosti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ME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300" dirty="0" err="1" smtClean="0">
                <a:solidFill>
                  <a:srgbClr val="0077B9"/>
                </a:solidFill>
                <a:latin typeface="Impact" panose="020B0806030902050204" pitchFamily="34" charset="0"/>
              </a:rPr>
              <a:t>Ravnomjerno</a:t>
            </a:r>
            <a:r>
              <a:rPr lang="en-US" sz="2300" dirty="0" smtClean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7B9"/>
                </a:solidFill>
                <a:latin typeface="Impact" panose="020B0806030902050204" pitchFamily="34" charset="0"/>
              </a:rPr>
              <a:t>razvlačenje</a:t>
            </a:r>
            <a:r>
              <a:rPr lang="en-US" sz="2300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7B9"/>
                </a:solidFill>
                <a:latin typeface="Impact" panose="020B0806030902050204" pitchFamily="34" charset="0"/>
              </a:rPr>
              <a:t>ili</a:t>
            </a:r>
            <a:r>
              <a:rPr lang="en-US" sz="2300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7B9"/>
                </a:solidFill>
                <a:latin typeface="Impact" panose="020B0806030902050204" pitchFamily="34" charset="0"/>
              </a:rPr>
              <a:t>zbijanje</a:t>
            </a:r>
            <a:r>
              <a:rPr lang="en-US" sz="2300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7B9"/>
                </a:solidFill>
                <a:latin typeface="Impact" panose="020B0806030902050204" pitchFamily="34" charset="0"/>
              </a:rPr>
              <a:t>razmaka</a:t>
            </a:r>
            <a:r>
              <a:rPr lang="en-US" sz="2300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7B9"/>
                </a:solidFill>
                <a:latin typeface="Impact" panose="020B0806030902050204" pitchFamily="34" charset="0"/>
              </a:rPr>
              <a:t>između</a:t>
            </a:r>
            <a:r>
              <a:rPr lang="en-US" sz="2300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7B9"/>
                </a:solidFill>
                <a:latin typeface="Impact" panose="020B0806030902050204" pitchFamily="34" charset="0"/>
              </a:rPr>
              <a:t>svih</a:t>
            </a:r>
            <a:r>
              <a:rPr lang="en-US" sz="2300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7B9"/>
                </a:solidFill>
                <a:latin typeface="Impact" panose="020B0806030902050204" pitchFamily="34" charset="0"/>
              </a:rPr>
              <a:t>izabranih</a:t>
            </a:r>
            <a:r>
              <a:rPr lang="en-US" sz="2300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 smtClean="0">
                <a:solidFill>
                  <a:srgbClr val="0077B9"/>
                </a:solidFill>
                <a:latin typeface="Impact" panose="020B0806030902050204" pitchFamily="34" charset="0"/>
              </a:rPr>
              <a:t>znakova</a:t>
            </a:r>
            <a:endParaRPr lang="sr-Latn-ME" sz="2300" dirty="0" smtClean="0">
              <a:solidFill>
                <a:srgbClr val="0077B9"/>
              </a:solidFill>
              <a:latin typeface="Impact" panose="020B0806030902050204" pitchFamily="34" charset="0"/>
            </a:endParaRPr>
          </a:p>
          <a:p>
            <a:endParaRPr lang="en-US" dirty="0"/>
          </a:p>
          <a:p>
            <a:pPr algn="just"/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Početak</a:t>
            </a:r>
            <a:r>
              <a:rPr lang="sr-Latn-ME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/Home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pokretanje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dijaloga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zatim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Pokretač dijaloga „Font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163" y="5162611"/>
            <a:ext cx="4063727" cy="1339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01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4949" y="444137"/>
            <a:ext cx="11299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okviru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stavke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Razvučeno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Zbijeno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zatim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navedite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koliki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4" name="Picture 2" descr="Koristite dijalog „Font“ da biste naveli da li razmak između znakova treba da bude razvučen ili zbij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655" y="1018766"/>
            <a:ext cx="4984424" cy="531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38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7017" y="483326"/>
            <a:ext cx="10972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</a:rPr>
              <a:t>Podešavanje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</a:rPr>
              <a:t>razmaka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</a:rPr>
              <a:t>između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</a:rPr>
              <a:t>znakova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</a:rPr>
              <a:t>koji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</a:rPr>
              <a:t>premašuju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</a:rPr>
              <a:t>određenu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Impact" panose="020B0806030902050204" pitchFamily="34" charset="0"/>
              </a:rPr>
              <a:t>veličinu</a:t>
            </a:r>
            <a:endParaRPr lang="sr-Latn-ME" sz="2300" dirty="0" smtClean="0">
              <a:solidFill>
                <a:srgbClr val="0070C0"/>
              </a:solidFill>
              <a:latin typeface="Impact" panose="020B0806030902050204" pitchFamily="34" charset="0"/>
            </a:endParaRPr>
          </a:p>
          <a:p>
            <a:endParaRPr lang="en-US" sz="2200" dirty="0">
              <a:solidFill>
                <a:srgbClr val="0070C0"/>
              </a:solidFill>
              <a:latin typeface="Impact" panose="020B0806030902050204" pitchFamily="34" charset="0"/>
            </a:endParaRPr>
          </a:p>
          <a:p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međuslovnog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upućuje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sr-Latn-M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Ideja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izgleda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smanjenju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prored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uklapaju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epo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„V”)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poveća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prored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uklapaju lijepo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pokretanje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dijaloga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zatim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098" name="Picture 2" descr="Pokretač dijaloga „Font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4" y="2987992"/>
            <a:ext cx="3221081" cy="1061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78088" y="4245828"/>
            <a:ext cx="54353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Potvrdite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izbor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potvrdu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Podešavanje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međuslovnog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zatim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unesite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tačke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Tačaka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1268" y="2837092"/>
            <a:ext cx="3592623" cy="383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67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509" y="391886"/>
            <a:ext cx="1154756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Horizontalno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razvlačenje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ili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podešavanje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veličine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teksta</a:t>
            </a:r>
            <a:endParaRPr lang="sr-Latn-ME" sz="2300" dirty="0" smtClean="0">
              <a:solidFill>
                <a:srgbClr val="0070C0"/>
              </a:solidFill>
              <a:latin typeface="Impact" panose="020B080603090205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solidFill>
                <a:srgbClr val="0070C0"/>
              </a:solidFill>
              <a:latin typeface="Impact" panose="020B080603090205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enjate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oblike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procentima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podesite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razvući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razvučete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zbijete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pokretanje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dijaloga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zatim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122" name="Picture 2" descr="Pokretač dijaloga „Font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236" y="2831237"/>
            <a:ext cx="3815666" cy="1257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40080" y="4173534"/>
            <a:ext cx="9875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</a:t>
            </a:r>
            <a:r>
              <a:rPr lang="sr-Latn-ME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unesite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željeni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100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procenata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razvlače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100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procenata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zbijaju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933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9531" y="2717074"/>
            <a:ext cx="744582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7500" dirty="0" smtClean="0">
                <a:solidFill>
                  <a:schemeClr val="bg1"/>
                </a:solidFill>
                <a:latin typeface="Impact" panose="020B0806030902050204" pitchFamily="34" charset="0"/>
              </a:rPr>
              <a:t>HVALA NA PAŽNJI!</a:t>
            </a:r>
            <a:endParaRPr lang="en-US" sz="75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6657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57</TotalTime>
  <Words>359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Corbel</vt:lpstr>
      <vt:lpstr>Impact</vt:lpstr>
      <vt:lpstr>Times New Roman</vt:lpstr>
      <vt:lpstr>Wingdings 2</vt:lpstr>
      <vt:lpstr>Frame</vt:lpstr>
      <vt:lpstr>FORMATIRANJE KARAKTERA U TEKSTU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FORMATIRANJE KARAKTERA U TEKSTU</dc:title>
  <dc:creator>User</dc:creator>
  <cp:lastModifiedBy>User</cp:lastModifiedBy>
  <cp:revision>9</cp:revision>
  <dcterms:created xsi:type="dcterms:W3CDTF">2019-11-09T22:18:00Z</dcterms:created>
  <dcterms:modified xsi:type="dcterms:W3CDTF">2019-11-14T17:59:38Z</dcterms:modified>
</cp:coreProperties>
</file>