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39"/>
  </p:notesMasterIdLst>
  <p:handoutMasterIdLst>
    <p:handoutMasterId r:id="rId40"/>
  </p:handoutMasterIdLst>
  <p:sldIdLst>
    <p:sldId id="256" r:id="rId5"/>
    <p:sldId id="258" r:id="rId6"/>
    <p:sldId id="270" r:id="rId7"/>
    <p:sldId id="271" r:id="rId8"/>
    <p:sldId id="272" r:id="rId9"/>
    <p:sldId id="264" r:id="rId10"/>
    <p:sldId id="273" r:id="rId11"/>
    <p:sldId id="274" r:id="rId12"/>
    <p:sldId id="275" r:id="rId13"/>
    <p:sldId id="276" r:id="rId14"/>
    <p:sldId id="277" r:id="rId15"/>
    <p:sldId id="260" r:id="rId16"/>
    <p:sldId id="278" r:id="rId17"/>
    <p:sldId id="279" r:id="rId18"/>
    <p:sldId id="280" r:id="rId19"/>
    <p:sldId id="281" r:id="rId20"/>
    <p:sldId id="282" r:id="rId21"/>
    <p:sldId id="283" r:id="rId22"/>
    <p:sldId id="284" r:id="rId23"/>
    <p:sldId id="285" r:id="rId24"/>
    <p:sldId id="263" r:id="rId25"/>
    <p:sldId id="286" r:id="rId26"/>
    <p:sldId id="287" r:id="rId27"/>
    <p:sldId id="288" r:id="rId28"/>
    <p:sldId id="289" r:id="rId29"/>
    <p:sldId id="290" r:id="rId30"/>
    <p:sldId id="291" r:id="rId31"/>
    <p:sldId id="299" r:id="rId32"/>
    <p:sldId id="292" r:id="rId33"/>
    <p:sldId id="293" r:id="rId34"/>
    <p:sldId id="294" r:id="rId35"/>
    <p:sldId id="295" r:id="rId36"/>
    <p:sldId id="300" r:id="rId37"/>
    <p:sldId id="269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C6FD"/>
    <a:srgbClr val="79AE02"/>
    <a:srgbClr val="067F9C"/>
    <a:srgbClr val="014E52"/>
    <a:srgbClr val="0C596D"/>
    <a:srgbClr val="03556D"/>
    <a:srgbClr val="145C72"/>
    <a:srgbClr val="0000A4"/>
    <a:srgbClr val="1ABEEB"/>
    <a:srgbClr val="1DA9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8" d="100"/>
          <a:sy n="58" d="100"/>
        </p:scale>
        <p:origin x="2965" y="4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6876A3F-4FE3-4D4F-B92F-16318385074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94516C7-1FF3-F44B-93B1-24B9AA324A7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34C92B-6A45-864A-B429-22A9039765DA}" type="datetimeFigureOut">
              <a:rPr lang="en-US" smtClean="0"/>
              <a:t>9/18/2020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C6268A-8AA9-4C40-BEFB-029DF3E8113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E928AC-AE76-324A-BA05-D16BF60C79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62C3C4-9460-4343-9283-24A378E2714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05489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265FE6-BEE9-465E-9202-2D200EDE749C}" type="datetimeFigureOut">
              <a:rPr lang="en-US" noProof="0" smtClean="0"/>
              <a:t>9/18/2020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DE8F2A-B3D4-43F2-B39B-CD77F64A1950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461779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icture Placeholder 35">
            <a:extLst>
              <a:ext uri="{FF2B5EF4-FFF2-40B4-BE49-F238E27FC236}">
                <a16:creationId xmlns:a16="http://schemas.microsoft.com/office/drawing/2014/main" id="{8B934246-87B1-4444-9DCA-06622CAD550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23992" y="124953"/>
            <a:ext cx="11944014" cy="4372387"/>
          </a:xfrm>
          <a:custGeom>
            <a:avLst/>
            <a:gdLst>
              <a:gd name="connsiteX0" fmla="*/ 0 w 11944014"/>
              <a:gd name="connsiteY0" fmla="*/ 0 h 4372387"/>
              <a:gd name="connsiteX1" fmla="*/ 11944014 w 11944014"/>
              <a:gd name="connsiteY1" fmla="*/ 0 h 4372387"/>
              <a:gd name="connsiteX2" fmla="*/ 11944014 w 11944014"/>
              <a:gd name="connsiteY2" fmla="*/ 4064314 h 4372387"/>
              <a:gd name="connsiteX3" fmla="*/ 11419539 w 11944014"/>
              <a:gd name="connsiteY3" fmla="*/ 4152711 h 4372387"/>
              <a:gd name="connsiteX4" fmla="*/ 4857299 w 11944014"/>
              <a:gd name="connsiteY4" fmla="*/ 3772522 h 4372387"/>
              <a:gd name="connsiteX5" fmla="*/ 510557 w 11944014"/>
              <a:gd name="connsiteY5" fmla="*/ 3115117 h 4372387"/>
              <a:gd name="connsiteX6" fmla="*/ 0 w 11944014"/>
              <a:gd name="connsiteY6" fmla="*/ 3085767 h 4372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44014" h="4372387">
                <a:moveTo>
                  <a:pt x="0" y="0"/>
                </a:moveTo>
                <a:lnTo>
                  <a:pt x="11944014" y="0"/>
                </a:lnTo>
                <a:lnTo>
                  <a:pt x="11944014" y="4064314"/>
                </a:lnTo>
                <a:lnTo>
                  <a:pt x="11419539" y="4152711"/>
                </a:lnTo>
                <a:cubicBezTo>
                  <a:pt x="10120431" y="4379826"/>
                  <a:pt x="8581267" y="4634432"/>
                  <a:pt x="4857299" y="3772522"/>
                </a:cubicBezTo>
                <a:cubicBezTo>
                  <a:pt x="3261016" y="3403063"/>
                  <a:pt x="1951876" y="3212078"/>
                  <a:pt x="510557" y="3115117"/>
                </a:cubicBezTo>
                <a:lnTo>
                  <a:pt x="0" y="308576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 anchor="ctr" anchorCtr="1">
            <a:noAutofit/>
          </a:bodyPr>
          <a:lstStyle>
            <a:lvl1pPr marL="0" indent="0">
              <a:buNone/>
              <a:defRPr lang="en-GB" sz="1800" dirty="0"/>
            </a:lvl1pPr>
          </a:lstStyle>
          <a:p>
            <a:pPr marL="228600" lvl="0" indent="-228600" algn="ctr"/>
            <a:r>
              <a:rPr lang="en-US" noProof="0" dirty="0"/>
              <a:t>Insert Image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E99C6B2-05CE-48A7-8696-CEC64BE74DF5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custGeom>
            <a:avLst/>
            <a:gdLst>
              <a:gd name="connsiteX0" fmla="*/ 123993 w 12192001"/>
              <a:gd name="connsiteY0" fmla="*/ 123993 h 6858000"/>
              <a:gd name="connsiteX1" fmla="*/ 123993 w 12192001"/>
              <a:gd name="connsiteY1" fmla="*/ 3209760 h 6858000"/>
              <a:gd name="connsiteX2" fmla="*/ 634550 w 12192001"/>
              <a:gd name="connsiteY2" fmla="*/ 3239110 h 6858000"/>
              <a:gd name="connsiteX3" fmla="*/ 4981292 w 12192001"/>
              <a:gd name="connsiteY3" fmla="*/ 3896515 h 6858000"/>
              <a:gd name="connsiteX4" fmla="*/ 11543532 w 12192001"/>
              <a:gd name="connsiteY4" fmla="*/ 4276704 h 6858000"/>
              <a:gd name="connsiteX5" fmla="*/ 12068007 w 12192001"/>
              <a:gd name="connsiteY5" fmla="*/ 4188307 h 6858000"/>
              <a:gd name="connsiteX6" fmla="*/ 12068007 w 12192001"/>
              <a:gd name="connsiteY6" fmla="*/ 123993 h 6858000"/>
              <a:gd name="connsiteX7" fmla="*/ 0 w 12192001"/>
              <a:gd name="connsiteY7" fmla="*/ 0 h 6858000"/>
              <a:gd name="connsiteX8" fmla="*/ 12192000 w 12192001"/>
              <a:gd name="connsiteY8" fmla="*/ 0 h 6858000"/>
              <a:gd name="connsiteX9" fmla="*/ 12192000 w 12192001"/>
              <a:gd name="connsiteY9" fmla="*/ 4167393 h 6858000"/>
              <a:gd name="connsiteX10" fmla="*/ 12192001 w 12192001"/>
              <a:gd name="connsiteY10" fmla="*/ 4167393 h 6858000"/>
              <a:gd name="connsiteX11" fmla="*/ 12192001 w 12192001"/>
              <a:gd name="connsiteY11" fmla="*/ 4799849 h 6858000"/>
              <a:gd name="connsiteX12" fmla="*/ 12192001 w 12192001"/>
              <a:gd name="connsiteY12" fmla="*/ 4950491 h 6858000"/>
              <a:gd name="connsiteX13" fmla="*/ 12192001 w 12192001"/>
              <a:gd name="connsiteY13" fmla="*/ 6858000 h 6858000"/>
              <a:gd name="connsiteX14" fmla="*/ 12192000 w 12192001"/>
              <a:gd name="connsiteY14" fmla="*/ 6858000 h 6858000"/>
              <a:gd name="connsiteX15" fmla="*/ 1 w 12192001"/>
              <a:gd name="connsiteY15" fmla="*/ 6858000 h 6858000"/>
              <a:gd name="connsiteX16" fmla="*/ 0 w 12192001"/>
              <a:gd name="connsiteY1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192001" h="6858000">
                <a:moveTo>
                  <a:pt x="123993" y="123993"/>
                </a:moveTo>
                <a:lnTo>
                  <a:pt x="123993" y="3209760"/>
                </a:lnTo>
                <a:lnTo>
                  <a:pt x="634550" y="3239110"/>
                </a:lnTo>
                <a:cubicBezTo>
                  <a:pt x="2075869" y="3336071"/>
                  <a:pt x="3385009" y="3527056"/>
                  <a:pt x="4981292" y="3896515"/>
                </a:cubicBezTo>
                <a:cubicBezTo>
                  <a:pt x="8705260" y="4758425"/>
                  <a:pt x="10244424" y="4503819"/>
                  <a:pt x="11543532" y="4276704"/>
                </a:cubicBezTo>
                <a:lnTo>
                  <a:pt x="12068007" y="4188307"/>
                </a:lnTo>
                <a:lnTo>
                  <a:pt x="12068007" y="123993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4167393"/>
                </a:lnTo>
                <a:lnTo>
                  <a:pt x="12192001" y="4167393"/>
                </a:lnTo>
                <a:lnTo>
                  <a:pt x="12192001" y="4799849"/>
                </a:lnTo>
                <a:lnTo>
                  <a:pt x="12192001" y="4950491"/>
                </a:lnTo>
                <a:lnTo>
                  <a:pt x="12192001" y="6858000"/>
                </a:lnTo>
                <a:lnTo>
                  <a:pt x="12192000" y="6858000"/>
                </a:lnTo>
                <a:lnTo>
                  <a:pt x="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solidFill>
                <a:schemeClr val="tx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A174F0C-3444-43F9-9DFF-354C44272A6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871" y="5603181"/>
            <a:ext cx="9144000" cy="341632"/>
          </a:xfrm>
        </p:spPr>
        <p:txBody>
          <a:bodyPr vert="horz" lIns="91440" tIns="45720" rIns="91440" bIns="45720" rtlCol="0">
            <a:spAutoFit/>
          </a:bodyPr>
          <a:lstStyle>
            <a:lvl1pPr marL="0" indent="0">
              <a:buNone/>
              <a:defRPr lang="en-GB" sz="1800" dirty="0">
                <a:solidFill>
                  <a:schemeClr val="accent2">
                    <a:lumMod val="50000"/>
                  </a:schemeClr>
                </a:solidFill>
                <a:latin typeface="+mn-lt"/>
              </a:defRPr>
            </a:lvl1pPr>
          </a:lstStyle>
          <a:p>
            <a:pPr marL="228600" lvl="0" indent="-228600"/>
            <a:r>
              <a:rPr lang="en-US" noProof="0"/>
              <a:t>Subtitle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11612A-63A3-4175-9F77-FA03CCD38D4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4871" y="4901450"/>
            <a:ext cx="10607040" cy="701731"/>
          </a:xfrm>
        </p:spPr>
        <p:txBody>
          <a:bodyPr vert="horz" lIns="91440" tIns="45720" rIns="91440" bIns="45720" rtlCol="0" anchor="b">
            <a:spAutoFit/>
          </a:bodyPr>
          <a:lstStyle>
            <a:lvl1pPr>
              <a:defRPr lang="en-GB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marL="0" lvl="0"/>
            <a:r>
              <a:rPr lang="en-US" noProof="0"/>
              <a:t>Title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5C25376-E6F9-4E5A-A81D-E7FA342FB230}"/>
              </a:ext>
            </a:extLst>
          </p:cNvPr>
          <p:cNvSpPr/>
          <p:nvPr userDrawn="1"/>
        </p:nvSpPr>
        <p:spPr>
          <a:xfrm>
            <a:off x="435429" y="4726452"/>
            <a:ext cx="72571" cy="1371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1704841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DEB162-E699-464C-B2EE-136D517A9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314" y="500215"/>
            <a:ext cx="11174186" cy="590931"/>
          </a:xfrm>
        </p:spPr>
        <p:txBody>
          <a:bodyPr vert="horz" wrap="square" lIns="91440" tIns="45720" rIns="91440" bIns="45720" rtlCol="0" anchor="ctr">
            <a:spAutoFit/>
          </a:bodyPr>
          <a:lstStyle>
            <a:lvl1pPr>
              <a:defRPr lang="en-GB" sz="3600" spc="-60" dirty="0"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92C6531E-FB8E-4000-B873-B745C681E2F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1248876"/>
            <a:ext cx="12192000" cy="2119313"/>
          </a:xfr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 anchor="ctr" anchorCtr="1">
            <a:noAutofit/>
          </a:bodyPr>
          <a:lstStyle>
            <a:lvl1pPr marL="0" indent="0">
              <a:buNone/>
              <a:defRPr lang="en-GB" sz="1800"/>
            </a:lvl1pPr>
          </a:lstStyle>
          <a:p>
            <a:pPr marL="228600" lvl="0" indent="-228600" algn="ctr"/>
            <a:r>
              <a:rPr lang="en-US" noProof="0" dirty="0"/>
              <a:t>Insert Image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F7966C8-8738-4743-AE43-80F0C197B6C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35240" y="3802065"/>
            <a:ext cx="9784080" cy="334508"/>
          </a:xfrm>
        </p:spPr>
        <p:txBody>
          <a:bodyPr>
            <a:noAutofit/>
          </a:bodyPr>
          <a:lstStyle>
            <a:lvl1pPr marL="0" indent="0" algn="l">
              <a:buNone/>
              <a:defRPr sz="1600" b="1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B1885C44-356C-410C-B697-9BA0E285822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35240" y="4294303"/>
            <a:ext cx="9784080" cy="1737360"/>
          </a:xfr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5951AB2-D568-4A7E-9408-FADC8BED4119}"/>
              </a:ext>
            </a:extLst>
          </p:cNvPr>
          <p:cNvSpPr/>
          <p:nvPr userDrawn="1"/>
        </p:nvSpPr>
        <p:spPr>
          <a:xfrm>
            <a:off x="446314" y="-1"/>
            <a:ext cx="1188720" cy="128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41479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+ Three Sec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446314" y="-1"/>
            <a:ext cx="1188720" cy="128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>
              <a:solidFill>
                <a:schemeClr val="tx1"/>
              </a:solidFill>
            </a:endParaRP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92C6531E-FB8E-4000-B873-B745C681E2F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1248876"/>
            <a:ext cx="12192000" cy="2119313"/>
          </a:xfr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 anchor="ctr" anchorCtr="1">
            <a:noAutofit/>
          </a:bodyPr>
          <a:lstStyle>
            <a:lvl1pPr marL="0" indent="0">
              <a:buNone/>
              <a:defRPr lang="en-GB" sz="1800"/>
            </a:lvl1pPr>
          </a:lstStyle>
          <a:p>
            <a:pPr marL="228600" lvl="0" indent="-228600" algn="ctr"/>
            <a:r>
              <a:rPr lang="en-US" noProof="0" dirty="0"/>
              <a:t>Insert Image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F7966C8-8738-4743-AE43-80F0C197B6C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35240" y="3802065"/>
            <a:ext cx="2820761" cy="334508"/>
          </a:xfrm>
        </p:spPr>
        <p:txBody>
          <a:bodyPr>
            <a:noAutofit/>
          </a:bodyPr>
          <a:lstStyle>
            <a:lvl1pPr marL="0" indent="0" algn="ctr">
              <a:buNone/>
              <a:defRPr sz="1600" b="1">
                <a:solidFill>
                  <a:schemeClr val="accent6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3F93C618-7612-42AB-B890-45E85BD492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23026" y="3802065"/>
            <a:ext cx="2820761" cy="334508"/>
          </a:xfrm>
        </p:spPr>
        <p:txBody>
          <a:bodyPr>
            <a:noAutofit/>
          </a:bodyPr>
          <a:lstStyle>
            <a:lvl1pPr marL="0" indent="0" algn="ctr">
              <a:buNone/>
              <a:defRPr sz="1600" b="1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8664829-F6FB-4E31-BF5C-C895ADF2BA7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635999" y="3802065"/>
            <a:ext cx="2820761" cy="334508"/>
          </a:xfrm>
        </p:spPr>
        <p:txBody>
          <a:bodyPr>
            <a:noAutofit/>
          </a:bodyPr>
          <a:lstStyle>
            <a:lvl1pPr marL="0" indent="0" algn="ctr">
              <a:buNone/>
              <a:defRPr sz="1600" b="1">
                <a:solidFill>
                  <a:schemeClr val="accent5">
                    <a:lumMod val="7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B1885C44-356C-410C-B697-9BA0E285822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35240" y="4294303"/>
            <a:ext cx="2820761" cy="1496898"/>
          </a:xfrm>
        </p:spPr>
        <p:txBody>
          <a:bodyPr>
            <a:noAutofit/>
          </a:bodyPr>
          <a:lstStyle>
            <a:lvl1pPr marL="0" indent="0" algn="l">
              <a:spcAft>
                <a:spcPts val="600"/>
              </a:spcAft>
              <a:buNone/>
              <a:defRPr sz="14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464BC696-49A6-4328-BB42-5566BAC00F8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23026" y="4294303"/>
            <a:ext cx="2820761" cy="1496898"/>
          </a:xfrm>
        </p:spPr>
        <p:txBody>
          <a:bodyPr>
            <a:noAutofit/>
          </a:bodyPr>
          <a:lstStyle>
            <a:lvl1pPr marL="0" indent="0" algn="l">
              <a:spcAft>
                <a:spcPts val="600"/>
              </a:spcAft>
              <a:buNone/>
              <a:defRPr sz="14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7E9E558E-F7EF-4347-AD3C-FDB2A9BCF61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635999" y="4294303"/>
            <a:ext cx="2820761" cy="1496898"/>
          </a:xfrm>
        </p:spPr>
        <p:txBody>
          <a:bodyPr>
            <a:noAutofit/>
          </a:bodyPr>
          <a:lstStyle>
            <a:lvl1pPr marL="0" indent="0" algn="l">
              <a:spcAft>
                <a:spcPts val="600"/>
              </a:spcAft>
              <a:buNone/>
              <a:defRPr sz="14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9AD2AC4-32E8-BC46-848C-BEA37118C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544819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Page Photo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679784BB-7CDD-484B-8F47-9CF1D79993F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99200" y="0"/>
            <a:ext cx="5892800" cy="6858000"/>
          </a:xfr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 anchor="ctr" anchorCtr="1">
            <a:noAutofit/>
          </a:bodyPr>
          <a:lstStyle>
            <a:lvl1pPr marL="0" indent="0">
              <a:buNone/>
              <a:defRPr lang="en-GB" sz="1800"/>
            </a:lvl1pPr>
          </a:lstStyle>
          <a:p>
            <a:pPr marL="228600" lvl="0" indent="-228600" algn="ctr"/>
            <a:r>
              <a:rPr lang="en-US" noProof="0" dirty="0"/>
              <a:t>Insert Image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EDEB162-E699-464C-B2EE-136D517A9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314" y="493776"/>
            <a:ext cx="5170715" cy="1089529"/>
          </a:xfrm>
        </p:spPr>
        <p:txBody>
          <a:bodyPr vert="horz" wrap="square" lIns="91440" tIns="45720" rIns="91440" bIns="45720" rtlCol="0" anchor="ctr">
            <a:spAutoFit/>
          </a:bodyPr>
          <a:lstStyle>
            <a:lvl1pPr>
              <a:defRPr lang="en-GB" sz="3600" spc="-60" dirty="0"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F7966C8-8738-4743-AE43-80F0C197B6C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71499" y="2061165"/>
            <a:ext cx="5045529" cy="334508"/>
          </a:xfrm>
        </p:spPr>
        <p:txBody>
          <a:bodyPr>
            <a:noAutofit/>
          </a:bodyPr>
          <a:lstStyle>
            <a:lvl1pPr marL="0" indent="0" algn="l">
              <a:buNone/>
              <a:defRPr sz="1600" b="1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B1885C44-356C-410C-B697-9BA0E285822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71499" y="2708227"/>
            <a:ext cx="5045529" cy="3561943"/>
          </a:xfr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446314" y="-1"/>
            <a:ext cx="1188720" cy="128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E6A75B6-7B4E-496F-A846-0FFBB6E1D164}"/>
              </a:ext>
            </a:extLst>
          </p:cNvPr>
          <p:cNvSpPr/>
          <p:nvPr userDrawn="1"/>
        </p:nvSpPr>
        <p:spPr>
          <a:xfrm>
            <a:off x="11360016" y="6369050"/>
            <a:ext cx="335909" cy="488950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>
              <a:solidFill>
                <a:schemeClr val="tx1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7648ACB4-9C22-4636-800F-578055A5BC10}"/>
              </a:ext>
            </a:extLst>
          </p:cNvPr>
          <p:cNvSpPr txBox="1">
            <a:spLocks/>
          </p:cNvSpPr>
          <p:nvPr userDrawn="1"/>
        </p:nvSpPr>
        <p:spPr>
          <a:xfrm>
            <a:off x="11360016" y="6369050"/>
            <a:ext cx="335909" cy="365125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45720" rIns="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8048C4E-7BD1-46A5-B2F2-6AD408DAAD47}" type="slidenum">
              <a:rPr lang="en-US" b="1" noProof="0" smtClean="0">
                <a:solidFill>
                  <a:schemeClr val="bg1"/>
                </a:solidFill>
              </a:rPr>
              <a:pPr/>
              <a:t>‹#›</a:t>
            </a:fld>
            <a:endParaRPr lang="en-US" b="1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38724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Document 3">
            <a:extLst>
              <a:ext uri="{FF2B5EF4-FFF2-40B4-BE49-F238E27FC236}">
                <a16:creationId xmlns:a16="http://schemas.microsoft.com/office/drawing/2014/main" id="{D5C833BC-89A8-4D28-9D63-F45F14D694BF}"/>
              </a:ext>
            </a:extLst>
          </p:cNvPr>
          <p:cNvSpPr/>
          <p:nvPr userDrawn="1"/>
        </p:nvSpPr>
        <p:spPr>
          <a:xfrm flipH="1">
            <a:off x="123987" y="124955"/>
            <a:ext cx="11953415" cy="440800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17 w 21617"/>
              <a:gd name="connsiteY0" fmla="*/ 0 h 23765"/>
              <a:gd name="connsiteX1" fmla="*/ 21617 w 21617"/>
              <a:gd name="connsiteY1" fmla="*/ 0 h 23765"/>
              <a:gd name="connsiteX2" fmla="*/ 21617 w 21617"/>
              <a:gd name="connsiteY2" fmla="*/ 17322 h 23765"/>
              <a:gd name="connsiteX3" fmla="*/ 0 w 21617"/>
              <a:gd name="connsiteY3" fmla="*/ 22875 h 23765"/>
              <a:gd name="connsiteX4" fmla="*/ 17 w 21617"/>
              <a:gd name="connsiteY4" fmla="*/ 0 h 23765"/>
              <a:gd name="connsiteX0" fmla="*/ 17 w 21617"/>
              <a:gd name="connsiteY0" fmla="*/ 0 h 24368"/>
              <a:gd name="connsiteX1" fmla="*/ 21617 w 21617"/>
              <a:gd name="connsiteY1" fmla="*/ 0 h 24368"/>
              <a:gd name="connsiteX2" fmla="*/ 21617 w 21617"/>
              <a:gd name="connsiteY2" fmla="*/ 17322 h 24368"/>
              <a:gd name="connsiteX3" fmla="*/ 0 w 21617"/>
              <a:gd name="connsiteY3" fmla="*/ 22875 h 24368"/>
              <a:gd name="connsiteX4" fmla="*/ 17 w 21617"/>
              <a:gd name="connsiteY4" fmla="*/ 0 h 24368"/>
              <a:gd name="connsiteX0" fmla="*/ 17 w 21617"/>
              <a:gd name="connsiteY0" fmla="*/ 0 h 24514"/>
              <a:gd name="connsiteX1" fmla="*/ 21617 w 21617"/>
              <a:gd name="connsiteY1" fmla="*/ 0 h 24514"/>
              <a:gd name="connsiteX2" fmla="*/ 21617 w 21617"/>
              <a:gd name="connsiteY2" fmla="*/ 17322 h 24514"/>
              <a:gd name="connsiteX3" fmla="*/ 0 w 21617"/>
              <a:gd name="connsiteY3" fmla="*/ 22875 h 24514"/>
              <a:gd name="connsiteX4" fmla="*/ 17 w 21617"/>
              <a:gd name="connsiteY4" fmla="*/ 0 h 24514"/>
              <a:gd name="connsiteX0" fmla="*/ 17 w 21617"/>
              <a:gd name="connsiteY0" fmla="*/ 0 h 24569"/>
              <a:gd name="connsiteX1" fmla="*/ 21617 w 21617"/>
              <a:gd name="connsiteY1" fmla="*/ 0 h 24569"/>
              <a:gd name="connsiteX2" fmla="*/ 21617 w 21617"/>
              <a:gd name="connsiteY2" fmla="*/ 17322 h 24569"/>
              <a:gd name="connsiteX3" fmla="*/ 0 w 21617"/>
              <a:gd name="connsiteY3" fmla="*/ 22875 h 24569"/>
              <a:gd name="connsiteX4" fmla="*/ 17 w 21617"/>
              <a:gd name="connsiteY4" fmla="*/ 0 h 24569"/>
              <a:gd name="connsiteX0" fmla="*/ 17 w 21617"/>
              <a:gd name="connsiteY0" fmla="*/ 0 h 24698"/>
              <a:gd name="connsiteX1" fmla="*/ 21617 w 21617"/>
              <a:gd name="connsiteY1" fmla="*/ 0 h 24698"/>
              <a:gd name="connsiteX2" fmla="*/ 21617 w 21617"/>
              <a:gd name="connsiteY2" fmla="*/ 17322 h 24698"/>
              <a:gd name="connsiteX3" fmla="*/ 0 w 21617"/>
              <a:gd name="connsiteY3" fmla="*/ 22875 h 24698"/>
              <a:gd name="connsiteX4" fmla="*/ 17 w 21617"/>
              <a:gd name="connsiteY4" fmla="*/ 0 h 24698"/>
              <a:gd name="connsiteX0" fmla="*/ 17 w 21617"/>
              <a:gd name="connsiteY0" fmla="*/ 0 h 24785"/>
              <a:gd name="connsiteX1" fmla="*/ 21617 w 21617"/>
              <a:gd name="connsiteY1" fmla="*/ 0 h 24785"/>
              <a:gd name="connsiteX2" fmla="*/ 21617 w 21617"/>
              <a:gd name="connsiteY2" fmla="*/ 17322 h 24785"/>
              <a:gd name="connsiteX3" fmla="*/ 0 w 21617"/>
              <a:gd name="connsiteY3" fmla="*/ 22875 h 24785"/>
              <a:gd name="connsiteX4" fmla="*/ 17 w 21617"/>
              <a:gd name="connsiteY4" fmla="*/ 0 h 24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17" h="24785">
                <a:moveTo>
                  <a:pt x="17" y="0"/>
                </a:moveTo>
                <a:lnTo>
                  <a:pt x="21617" y="0"/>
                </a:lnTo>
                <a:lnTo>
                  <a:pt x="21617" y="17322"/>
                </a:lnTo>
                <a:cubicBezTo>
                  <a:pt x="10919" y="19230"/>
                  <a:pt x="10221" y="28798"/>
                  <a:pt x="0" y="22875"/>
                </a:cubicBezTo>
                <a:cubicBezTo>
                  <a:pt x="6" y="15250"/>
                  <a:pt x="11" y="7625"/>
                  <a:pt x="1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solidFill>
                <a:schemeClr val="tx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A174F0C-3444-43F9-9DFF-354C44272A6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871" y="5603181"/>
            <a:ext cx="9144000" cy="341632"/>
          </a:xfrm>
        </p:spPr>
        <p:txBody>
          <a:bodyPr vert="horz" lIns="91440" tIns="45720" rIns="91440" bIns="45720" rtlCol="0">
            <a:spAutoFit/>
          </a:bodyPr>
          <a:lstStyle>
            <a:lvl1pPr marL="0" indent="0">
              <a:buNone/>
              <a:defRPr lang="en-GB" sz="1800" dirty="0">
                <a:solidFill>
                  <a:schemeClr val="accent2">
                    <a:lumMod val="50000"/>
                  </a:schemeClr>
                </a:solidFill>
                <a:latin typeface="+mn-lt"/>
              </a:defRPr>
            </a:lvl1pPr>
          </a:lstStyle>
          <a:p>
            <a:pPr marL="228600" lvl="0" indent="-228600"/>
            <a:r>
              <a:rPr lang="en-US" noProof="0"/>
              <a:t>Subtitle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11612A-63A3-4175-9F77-FA03CCD38D4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4871" y="4901450"/>
            <a:ext cx="10607040" cy="701731"/>
          </a:xfrm>
        </p:spPr>
        <p:txBody>
          <a:bodyPr vert="horz" lIns="91440" tIns="45720" rIns="91440" bIns="45720" rtlCol="0" anchor="b">
            <a:spAutoFit/>
          </a:bodyPr>
          <a:lstStyle>
            <a:lvl1pPr>
              <a:defRPr lang="en-GB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marL="0" lvl="0"/>
            <a:r>
              <a:rPr lang="en-US" noProof="0"/>
              <a:t>Title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5C25376-E6F9-4E5A-A81D-E7FA342FB230}"/>
              </a:ext>
            </a:extLst>
          </p:cNvPr>
          <p:cNvSpPr/>
          <p:nvPr userDrawn="1"/>
        </p:nvSpPr>
        <p:spPr>
          <a:xfrm>
            <a:off x="435429" y="4726452"/>
            <a:ext cx="72571" cy="1371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5822404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lowchart: Document 3">
            <a:extLst>
              <a:ext uri="{FF2B5EF4-FFF2-40B4-BE49-F238E27FC236}">
                <a16:creationId xmlns:a16="http://schemas.microsoft.com/office/drawing/2014/main" id="{7F75D8AF-79DE-4E2B-A15F-8EC66948BC31}"/>
              </a:ext>
            </a:extLst>
          </p:cNvPr>
          <p:cNvSpPr/>
          <p:nvPr userDrawn="1"/>
        </p:nvSpPr>
        <p:spPr>
          <a:xfrm flipH="1" flipV="1">
            <a:off x="114590" y="4581492"/>
            <a:ext cx="11962815" cy="2152681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17 w 21617"/>
              <a:gd name="connsiteY0" fmla="*/ 0 h 23765"/>
              <a:gd name="connsiteX1" fmla="*/ 21617 w 21617"/>
              <a:gd name="connsiteY1" fmla="*/ 0 h 23765"/>
              <a:gd name="connsiteX2" fmla="*/ 21617 w 21617"/>
              <a:gd name="connsiteY2" fmla="*/ 17322 h 23765"/>
              <a:gd name="connsiteX3" fmla="*/ 0 w 21617"/>
              <a:gd name="connsiteY3" fmla="*/ 22875 h 23765"/>
              <a:gd name="connsiteX4" fmla="*/ 17 w 21617"/>
              <a:gd name="connsiteY4" fmla="*/ 0 h 23765"/>
              <a:gd name="connsiteX0" fmla="*/ 17 w 21617"/>
              <a:gd name="connsiteY0" fmla="*/ 0 h 24368"/>
              <a:gd name="connsiteX1" fmla="*/ 21617 w 21617"/>
              <a:gd name="connsiteY1" fmla="*/ 0 h 24368"/>
              <a:gd name="connsiteX2" fmla="*/ 21617 w 21617"/>
              <a:gd name="connsiteY2" fmla="*/ 17322 h 24368"/>
              <a:gd name="connsiteX3" fmla="*/ 0 w 21617"/>
              <a:gd name="connsiteY3" fmla="*/ 22875 h 24368"/>
              <a:gd name="connsiteX4" fmla="*/ 17 w 21617"/>
              <a:gd name="connsiteY4" fmla="*/ 0 h 24368"/>
              <a:gd name="connsiteX0" fmla="*/ 17 w 21617"/>
              <a:gd name="connsiteY0" fmla="*/ 0 h 24514"/>
              <a:gd name="connsiteX1" fmla="*/ 21617 w 21617"/>
              <a:gd name="connsiteY1" fmla="*/ 0 h 24514"/>
              <a:gd name="connsiteX2" fmla="*/ 21617 w 21617"/>
              <a:gd name="connsiteY2" fmla="*/ 17322 h 24514"/>
              <a:gd name="connsiteX3" fmla="*/ 0 w 21617"/>
              <a:gd name="connsiteY3" fmla="*/ 22875 h 24514"/>
              <a:gd name="connsiteX4" fmla="*/ 17 w 21617"/>
              <a:gd name="connsiteY4" fmla="*/ 0 h 24514"/>
              <a:gd name="connsiteX0" fmla="*/ 17 w 21617"/>
              <a:gd name="connsiteY0" fmla="*/ 0 h 24569"/>
              <a:gd name="connsiteX1" fmla="*/ 21617 w 21617"/>
              <a:gd name="connsiteY1" fmla="*/ 0 h 24569"/>
              <a:gd name="connsiteX2" fmla="*/ 21617 w 21617"/>
              <a:gd name="connsiteY2" fmla="*/ 17322 h 24569"/>
              <a:gd name="connsiteX3" fmla="*/ 0 w 21617"/>
              <a:gd name="connsiteY3" fmla="*/ 22875 h 24569"/>
              <a:gd name="connsiteX4" fmla="*/ 17 w 21617"/>
              <a:gd name="connsiteY4" fmla="*/ 0 h 24569"/>
              <a:gd name="connsiteX0" fmla="*/ 17 w 21617"/>
              <a:gd name="connsiteY0" fmla="*/ 0 h 24698"/>
              <a:gd name="connsiteX1" fmla="*/ 21617 w 21617"/>
              <a:gd name="connsiteY1" fmla="*/ 0 h 24698"/>
              <a:gd name="connsiteX2" fmla="*/ 21617 w 21617"/>
              <a:gd name="connsiteY2" fmla="*/ 17322 h 24698"/>
              <a:gd name="connsiteX3" fmla="*/ 0 w 21617"/>
              <a:gd name="connsiteY3" fmla="*/ 22875 h 24698"/>
              <a:gd name="connsiteX4" fmla="*/ 17 w 21617"/>
              <a:gd name="connsiteY4" fmla="*/ 0 h 24698"/>
              <a:gd name="connsiteX0" fmla="*/ 17 w 21617"/>
              <a:gd name="connsiteY0" fmla="*/ 0 h 24785"/>
              <a:gd name="connsiteX1" fmla="*/ 21617 w 21617"/>
              <a:gd name="connsiteY1" fmla="*/ 0 h 24785"/>
              <a:gd name="connsiteX2" fmla="*/ 21617 w 21617"/>
              <a:gd name="connsiteY2" fmla="*/ 17322 h 24785"/>
              <a:gd name="connsiteX3" fmla="*/ 0 w 21617"/>
              <a:gd name="connsiteY3" fmla="*/ 22875 h 24785"/>
              <a:gd name="connsiteX4" fmla="*/ 17 w 21617"/>
              <a:gd name="connsiteY4" fmla="*/ 0 h 24785"/>
              <a:gd name="connsiteX0" fmla="*/ 34 w 21634"/>
              <a:gd name="connsiteY0" fmla="*/ 0 h 36778"/>
              <a:gd name="connsiteX1" fmla="*/ 21634 w 21634"/>
              <a:gd name="connsiteY1" fmla="*/ 0 h 36778"/>
              <a:gd name="connsiteX2" fmla="*/ 21634 w 21634"/>
              <a:gd name="connsiteY2" fmla="*/ 17322 h 36778"/>
              <a:gd name="connsiteX3" fmla="*/ 0 w 21634"/>
              <a:gd name="connsiteY3" fmla="*/ 35787 h 36778"/>
              <a:gd name="connsiteX4" fmla="*/ 34 w 21634"/>
              <a:gd name="connsiteY4" fmla="*/ 0 h 36778"/>
              <a:gd name="connsiteX0" fmla="*/ 34 w 21634"/>
              <a:gd name="connsiteY0" fmla="*/ 0 h 41874"/>
              <a:gd name="connsiteX1" fmla="*/ 21634 w 21634"/>
              <a:gd name="connsiteY1" fmla="*/ 0 h 41874"/>
              <a:gd name="connsiteX2" fmla="*/ 21634 w 21634"/>
              <a:gd name="connsiteY2" fmla="*/ 17322 h 41874"/>
              <a:gd name="connsiteX3" fmla="*/ 0 w 21634"/>
              <a:gd name="connsiteY3" fmla="*/ 35787 h 41874"/>
              <a:gd name="connsiteX4" fmla="*/ 34 w 21634"/>
              <a:gd name="connsiteY4" fmla="*/ 0 h 41874"/>
              <a:gd name="connsiteX0" fmla="*/ 34 w 21634"/>
              <a:gd name="connsiteY0" fmla="*/ 0 h 42123"/>
              <a:gd name="connsiteX1" fmla="*/ 21634 w 21634"/>
              <a:gd name="connsiteY1" fmla="*/ 0 h 42123"/>
              <a:gd name="connsiteX2" fmla="*/ 21634 w 21634"/>
              <a:gd name="connsiteY2" fmla="*/ 17322 h 42123"/>
              <a:gd name="connsiteX3" fmla="*/ 0 w 21634"/>
              <a:gd name="connsiteY3" fmla="*/ 35787 h 42123"/>
              <a:gd name="connsiteX4" fmla="*/ 34 w 21634"/>
              <a:gd name="connsiteY4" fmla="*/ 0 h 42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34" h="42123">
                <a:moveTo>
                  <a:pt x="34" y="0"/>
                </a:moveTo>
                <a:lnTo>
                  <a:pt x="21634" y="0"/>
                </a:lnTo>
                <a:lnTo>
                  <a:pt x="21634" y="17322"/>
                </a:lnTo>
                <a:cubicBezTo>
                  <a:pt x="10970" y="21444"/>
                  <a:pt x="9198" y="56098"/>
                  <a:pt x="0" y="35787"/>
                </a:cubicBezTo>
                <a:cubicBezTo>
                  <a:pt x="6" y="28162"/>
                  <a:pt x="28" y="7625"/>
                  <a:pt x="3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C9A3716-1F35-4634-B53D-27722735B2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6686" y="1611383"/>
            <a:ext cx="9666514" cy="746846"/>
          </a:xfrm>
        </p:spPr>
        <p:txBody>
          <a:bodyPr anchor="t">
            <a:noAutofit/>
          </a:bodyPr>
          <a:lstStyle>
            <a:lvl1pPr>
              <a:defRPr sz="4800" spc="-1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Section Header 1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6A4796-E4C0-42FE-9F82-5D46B8789E2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96686" y="2464424"/>
            <a:ext cx="9666514" cy="221599"/>
          </a:xfrm>
        </p:spPr>
        <p:txBody>
          <a:bodyPr tIns="0" bIns="0">
            <a:spAutoFit/>
          </a:bodyPr>
          <a:lstStyle>
            <a:lvl1pPr marL="0" indent="0">
              <a:buNone/>
              <a:defRPr sz="1600">
                <a:solidFill>
                  <a:schemeClr val="accent3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Subtitle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60C8850-C2CD-4E0B-AA6F-6B884EB94B4B}"/>
              </a:ext>
            </a:extLst>
          </p:cNvPr>
          <p:cNvSpPr/>
          <p:nvPr userDrawn="1"/>
        </p:nvSpPr>
        <p:spPr>
          <a:xfrm>
            <a:off x="435429" y="1532049"/>
            <a:ext cx="72571" cy="1371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0D3D7B7-CDD7-4664-B2D8-6F60FEAEAC45}"/>
              </a:ext>
            </a:extLst>
          </p:cNvPr>
          <p:cNvSpPr/>
          <p:nvPr userDrawn="1"/>
        </p:nvSpPr>
        <p:spPr>
          <a:xfrm>
            <a:off x="11360016" y="6369050"/>
            <a:ext cx="335909" cy="488950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>
              <a:solidFill>
                <a:schemeClr val="tx1"/>
              </a:solidFill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E81145E-5F17-4CB6-9E17-ECF3BB38DE75}"/>
              </a:ext>
            </a:extLst>
          </p:cNvPr>
          <p:cNvSpPr txBox="1">
            <a:spLocks/>
          </p:cNvSpPr>
          <p:nvPr userDrawn="1"/>
        </p:nvSpPr>
        <p:spPr>
          <a:xfrm>
            <a:off x="11360016" y="6369050"/>
            <a:ext cx="335909" cy="3651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0" tIns="45720" rIns="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8048C4E-7BD1-46A5-B2F2-6AD408DAAD47}" type="slidenum">
              <a:rPr lang="en-US" b="1" noProof="0" smtClean="0">
                <a:solidFill>
                  <a:schemeClr val="tx1"/>
                </a:solidFill>
              </a:rPr>
              <a:pPr/>
              <a:t>‹#›</a:t>
            </a:fld>
            <a:endParaRPr lang="en-US" b="1" noProof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72193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:a16="http://schemas.microsoft.com/office/drawing/2014/main" id="{53B0C39E-3796-4132-81FF-5A58EAF300A5}"/>
              </a:ext>
            </a:extLst>
          </p:cNvPr>
          <p:cNvSpPr/>
          <p:nvPr userDrawn="1"/>
        </p:nvSpPr>
        <p:spPr>
          <a:xfrm>
            <a:off x="-2" y="0"/>
            <a:ext cx="12192001" cy="6858000"/>
          </a:xfrm>
          <a:prstGeom prst="frame">
            <a:avLst>
              <a:gd name="adj1" fmla="val 173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446314" y="-1"/>
            <a:ext cx="1188720" cy="128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8943364-C409-4EE8-8020-9809E6B2B1AA}"/>
              </a:ext>
            </a:extLst>
          </p:cNvPr>
          <p:cNvSpPr/>
          <p:nvPr userDrawn="1"/>
        </p:nvSpPr>
        <p:spPr>
          <a:xfrm>
            <a:off x="11360016" y="6369050"/>
            <a:ext cx="335909" cy="488950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>
              <a:solidFill>
                <a:schemeClr val="tx1"/>
              </a:solidFill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A67D090F-9522-445C-B984-52BE590455DC}"/>
              </a:ext>
            </a:extLst>
          </p:cNvPr>
          <p:cNvSpPr txBox="1">
            <a:spLocks/>
          </p:cNvSpPr>
          <p:nvPr userDrawn="1"/>
        </p:nvSpPr>
        <p:spPr>
          <a:xfrm>
            <a:off x="11360016" y="6369050"/>
            <a:ext cx="335909" cy="365125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45720" rIns="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8048C4E-7BD1-46A5-B2F2-6AD408DAAD47}" type="slidenum">
              <a:rPr lang="en-US" b="1" noProof="0" smtClean="0">
                <a:solidFill>
                  <a:schemeClr val="bg1"/>
                </a:solidFill>
              </a:rPr>
              <a:pPr/>
              <a:t>‹#›</a:t>
            </a:fld>
            <a:endParaRPr lang="en-US" b="1" noProof="0" dirty="0">
              <a:solidFill>
                <a:schemeClr val="bg1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0F7C607-177E-BC4B-9F1D-E0CD83EF0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58E3AAF-44AA-41E0-AE18-8B461598AD07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46314" y="1825625"/>
            <a:ext cx="5306787" cy="4351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FC1B8B60-5429-4EF9-93D0-2CCCF562B916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438900" y="1825625"/>
            <a:ext cx="5181600" cy="4351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947009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:a16="http://schemas.microsoft.com/office/drawing/2014/main" id="{53B0C39E-3796-4132-81FF-5A58EAF300A5}"/>
              </a:ext>
            </a:extLst>
          </p:cNvPr>
          <p:cNvSpPr/>
          <p:nvPr userDrawn="1"/>
        </p:nvSpPr>
        <p:spPr>
          <a:xfrm>
            <a:off x="-2" y="0"/>
            <a:ext cx="12192001" cy="6858000"/>
          </a:xfrm>
          <a:prstGeom prst="frame">
            <a:avLst>
              <a:gd name="adj1" fmla="val 173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446314" y="-1"/>
            <a:ext cx="1188720" cy="128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8943364-C409-4EE8-8020-9809E6B2B1AA}"/>
              </a:ext>
            </a:extLst>
          </p:cNvPr>
          <p:cNvSpPr/>
          <p:nvPr userDrawn="1"/>
        </p:nvSpPr>
        <p:spPr>
          <a:xfrm>
            <a:off x="11360016" y="6369050"/>
            <a:ext cx="335909" cy="488950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>
              <a:solidFill>
                <a:schemeClr val="tx1"/>
              </a:solidFill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A67D090F-9522-445C-B984-52BE590455DC}"/>
              </a:ext>
            </a:extLst>
          </p:cNvPr>
          <p:cNvSpPr txBox="1">
            <a:spLocks/>
          </p:cNvSpPr>
          <p:nvPr userDrawn="1"/>
        </p:nvSpPr>
        <p:spPr>
          <a:xfrm>
            <a:off x="11360016" y="6369050"/>
            <a:ext cx="335909" cy="365125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45720" rIns="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8048C4E-7BD1-46A5-B2F2-6AD408DAAD47}" type="slidenum">
              <a:rPr lang="en-US" b="1" noProof="0" smtClean="0">
                <a:solidFill>
                  <a:schemeClr val="bg1"/>
                </a:solidFill>
              </a:rPr>
              <a:pPr/>
              <a:t>‹#›</a:t>
            </a:fld>
            <a:endParaRPr lang="en-US" b="1" noProof="0" dirty="0">
              <a:solidFill>
                <a:schemeClr val="bg1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0F7C607-177E-BC4B-9F1D-E0CD83EF0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734043"/>
            <a:ext cx="3932237" cy="1089529"/>
          </a:xfrm>
        </p:spPr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9B6692B7-0F8A-4381-96B4-5F358BFD1E9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B43535EE-90E2-422C-B7AC-4D346E8D6E0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83188" y="500215"/>
            <a:ext cx="6172200" cy="536877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764241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:a16="http://schemas.microsoft.com/office/drawing/2014/main" id="{53B0C39E-3796-4132-81FF-5A58EAF300A5}"/>
              </a:ext>
            </a:extLst>
          </p:cNvPr>
          <p:cNvSpPr/>
          <p:nvPr userDrawn="1"/>
        </p:nvSpPr>
        <p:spPr>
          <a:xfrm>
            <a:off x="-2" y="0"/>
            <a:ext cx="12192001" cy="6858000"/>
          </a:xfrm>
          <a:prstGeom prst="frame">
            <a:avLst>
              <a:gd name="adj1" fmla="val 173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446314" y="-1"/>
            <a:ext cx="1188720" cy="128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8943364-C409-4EE8-8020-9809E6B2B1AA}"/>
              </a:ext>
            </a:extLst>
          </p:cNvPr>
          <p:cNvSpPr/>
          <p:nvPr userDrawn="1"/>
        </p:nvSpPr>
        <p:spPr>
          <a:xfrm>
            <a:off x="11360016" y="6369050"/>
            <a:ext cx="335909" cy="488950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>
              <a:solidFill>
                <a:schemeClr val="tx1"/>
              </a:solidFill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A67D090F-9522-445C-B984-52BE590455DC}"/>
              </a:ext>
            </a:extLst>
          </p:cNvPr>
          <p:cNvSpPr txBox="1">
            <a:spLocks/>
          </p:cNvSpPr>
          <p:nvPr userDrawn="1"/>
        </p:nvSpPr>
        <p:spPr>
          <a:xfrm>
            <a:off x="11360016" y="6369050"/>
            <a:ext cx="335909" cy="365125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45720" rIns="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8048C4E-7BD1-46A5-B2F2-6AD408DAAD47}" type="slidenum">
              <a:rPr lang="en-US" b="1" noProof="0" smtClean="0">
                <a:solidFill>
                  <a:schemeClr val="bg1"/>
                </a:solidFill>
              </a:rPr>
              <a:pPr/>
              <a:t>‹#›</a:t>
            </a:fld>
            <a:endParaRPr lang="en-US" b="1" noProof="0" dirty="0">
              <a:solidFill>
                <a:schemeClr val="bg1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0F7C607-177E-BC4B-9F1D-E0CD83EF0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734043"/>
            <a:ext cx="3932237" cy="1089529"/>
          </a:xfrm>
        </p:spPr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9B6692B7-0F8A-4381-96B4-5F358BFD1E9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131CB29F-0BE0-476F-B57A-7638E9BFAE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500215"/>
            <a:ext cx="6172200" cy="536877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6409964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34329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E46C0F6-F728-4FF0-A7F3-F6AECCD35B3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0650" y="136525"/>
            <a:ext cx="11950700" cy="6584951"/>
          </a:xfr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 anchor="ctr" anchorCtr="1">
            <a:noAutofit/>
          </a:bodyPr>
          <a:lstStyle>
            <a:lvl1pPr marL="0" indent="0">
              <a:buNone/>
              <a:defRPr lang="en-GB" sz="1800"/>
            </a:lvl1pPr>
          </a:lstStyle>
          <a:p>
            <a:pPr marL="228600" lvl="0" indent="-228600" algn="ctr"/>
            <a:r>
              <a:rPr lang="en-US" noProof="0" dirty="0"/>
              <a:t>Insert image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4DAD220-8CE3-4FF4-957A-1E24442C65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87500" y="4022725"/>
            <a:ext cx="10033000" cy="1236236"/>
          </a:xfrm>
          <a:solidFill>
            <a:schemeClr val="tx1">
              <a:alpha val="68000"/>
            </a:schemeClr>
          </a:solidFill>
        </p:spPr>
        <p:txBody>
          <a:bodyPr lIns="274320" tIns="274320" rIns="274320" bIns="274320" anchor="ctr">
            <a:spAutoFit/>
          </a:bodyPr>
          <a:lstStyle>
            <a:lvl1pPr marL="0" indent="0">
              <a:lnSpc>
                <a:spcPct val="100000"/>
              </a:lnSpc>
              <a:buNone/>
              <a:defRPr sz="18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  <a:p>
            <a:pPr lvl="0"/>
            <a:endParaRPr lang="en-US" noProof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58FDDD78-44AA-4B92-90B8-DFC56D688C5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6550" y="3269342"/>
            <a:ext cx="1155366" cy="2576090"/>
          </a:xfrm>
          <a:noFill/>
        </p:spPr>
        <p:txBody>
          <a:bodyPr wrap="square" lIns="182880" tIns="182880" rIns="182880" bIns="91440">
            <a:spAutoFit/>
          </a:bodyPr>
          <a:lstStyle>
            <a:lvl1pPr marL="0" indent="0">
              <a:buNone/>
              <a:defRPr sz="16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/>
              <a:t>“</a:t>
            </a:r>
          </a:p>
        </p:txBody>
      </p:sp>
      <p:sp>
        <p:nvSpPr>
          <p:cNvPr id="9" name="Frame 8">
            <a:extLst>
              <a:ext uri="{FF2B5EF4-FFF2-40B4-BE49-F238E27FC236}">
                <a16:creationId xmlns:a16="http://schemas.microsoft.com/office/drawing/2014/main" id="{0283712C-6C33-4303-985C-6493AAFAF405}"/>
              </a:ext>
            </a:extLst>
          </p:cNvPr>
          <p:cNvSpPr/>
          <p:nvPr userDrawn="1"/>
        </p:nvSpPr>
        <p:spPr>
          <a:xfrm>
            <a:off x="-2" y="0"/>
            <a:ext cx="12192001" cy="6858000"/>
          </a:xfrm>
          <a:prstGeom prst="frame">
            <a:avLst>
              <a:gd name="adj1" fmla="val 173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793B617-BDEC-4471-BF16-3ADF8D92DD69}"/>
              </a:ext>
            </a:extLst>
          </p:cNvPr>
          <p:cNvSpPr/>
          <p:nvPr userDrawn="1"/>
        </p:nvSpPr>
        <p:spPr>
          <a:xfrm>
            <a:off x="11360016" y="6369050"/>
            <a:ext cx="335909" cy="4889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>
              <a:solidFill>
                <a:schemeClr val="tx1"/>
              </a:solidFill>
            </a:endParaRP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3D238BD-C38B-4BEB-92A5-657AAB9C5351}"/>
              </a:ext>
            </a:extLst>
          </p:cNvPr>
          <p:cNvSpPr txBox="1">
            <a:spLocks/>
          </p:cNvSpPr>
          <p:nvPr userDrawn="1"/>
        </p:nvSpPr>
        <p:spPr>
          <a:xfrm>
            <a:off x="11360016" y="6369050"/>
            <a:ext cx="335909" cy="365125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45720" rIns="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8048C4E-7BD1-46A5-B2F2-6AD408DAAD47}" type="slidenum">
              <a:rPr lang="en-US" b="1" noProof="0" smtClean="0">
                <a:solidFill>
                  <a:schemeClr val="bg1"/>
                </a:solidFill>
              </a:rPr>
              <a:pPr/>
              <a:t>‹#›</a:t>
            </a:fld>
            <a:endParaRPr lang="en-US" b="1" noProof="0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E81040-AE93-4763-96F3-062F0F2D8F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70143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314F9CD-0693-4A94-A67A-F71413300A6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1999" cy="3962400"/>
          </a:xfr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 anchor="ctr" anchorCtr="1">
            <a:noAutofit/>
          </a:bodyPr>
          <a:lstStyle>
            <a:lvl1pPr marL="0" indent="0">
              <a:buNone/>
              <a:defRPr lang="en-GB" sz="1800" dirty="0"/>
            </a:lvl1pPr>
          </a:lstStyle>
          <a:p>
            <a:pPr marL="228600" lvl="0" indent="-228600" algn="ctr"/>
            <a:r>
              <a:rPr lang="en-US" noProof="0" dirty="0"/>
              <a:t>Insert Image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A174F0C-3444-43F9-9DFF-354C44272A6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871" y="5603181"/>
            <a:ext cx="9144000" cy="341632"/>
          </a:xfrm>
        </p:spPr>
        <p:txBody>
          <a:bodyPr vert="horz" lIns="91440" tIns="45720" rIns="91440" bIns="45720" rtlCol="0">
            <a:spAutoFit/>
          </a:bodyPr>
          <a:lstStyle>
            <a:lvl1pPr marL="0" indent="0">
              <a:buNone/>
              <a:defRPr lang="en-GB" sz="1800" dirty="0">
                <a:solidFill>
                  <a:schemeClr val="accent3"/>
                </a:solidFill>
                <a:latin typeface="+mn-lt"/>
              </a:defRPr>
            </a:lvl1pPr>
          </a:lstStyle>
          <a:p>
            <a:pPr marL="228600" lvl="0" indent="-228600"/>
            <a:r>
              <a:rPr lang="en-US" noProof="0"/>
              <a:t>Subtitle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11612A-63A3-4175-9F77-FA03CCD38D4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4871" y="4901450"/>
            <a:ext cx="10607040" cy="701731"/>
          </a:xfrm>
        </p:spPr>
        <p:txBody>
          <a:bodyPr vert="horz" lIns="91440" tIns="45720" rIns="91440" bIns="45720" rtlCol="0" anchor="b">
            <a:spAutoFit/>
          </a:bodyPr>
          <a:lstStyle>
            <a:lvl1pPr>
              <a:defRPr lang="en-GB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marL="0" lvl="0"/>
            <a:r>
              <a:rPr lang="en-US" noProof="0"/>
              <a:t>Title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5C25376-E6F9-4E5A-A81D-E7FA342FB230}"/>
              </a:ext>
            </a:extLst>
          </p:cNvPr>
          <p:cNvSpPr/>
          <p:nvPr userDrawn="1"/>
        </p:nvSpPr>
        <p:spPr>
          <a:xfrm>
            <a:off x="435429" y="4726452"/>
            <a:ext cx="72571" cy="1371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B386286-CEE2-E94A-BBC0-0A3723EB14DE}"/>
              </a:ext>
            </a:extLst>
          </p:cNvPr>
          <p:cNvSpPr/>
          <p:nvPr userDrawn="1"/>
        </p:nvSpPr>
        <p:spPr>
          <a:xfrm>
            <a:off x="11008895" y="6220326"/>
            <a:ext cx="866273" cy="6376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97571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7C719AD2-39D2-425C-90E5-8FD2D783ADD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 anchor="ctr" anchorCtr="1">
            <a:noAutofit/>
          </a:bodyPr>
          <a:lstStyle>
            <a:lvl1pPr marL="0" indent="0">
              <a:buNone/>
              <a:defRPr lang="en-GB" sz="1800"/>
            </a:lvl1pPr>
          </a:lstStyle>
          <a:p>
            <a:pPr marL="228600" lvl="0" indent="-228600" algn="ctr"/>
            <a:r>
              <a:rPr lang="en-US" noProof="0" dirty="0"/>
              <a:t>Insert image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11612A-63A3-4175-9F77-FA03CCD38D4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4871" y="4901450"/>
            <a:ext cx="4907643" cy="701731"/>
          </a:xfrm>
        </p:spPr>
        <p:txBody>
          <a:bodyPr vert="horz" wrap="square" lIns="91440" tIns="45720" rIns="91440" bIns="45720" rtlCol="0" anchor="b">
            <a:spAutoFit/>
          </a:bodyPr>
          <a:lstStyle>
            <a:lvl1pPr>
              <a:defRPr lang="en-GB" sz="4400" b="1" spc="-150" dirty="0">
                <a:solidFill>
                  <a:schemeClr val="bg1"/>
                </a:solidFill>
                <a:latin typeface="+mj-lt"/>
              </a:defRPr>
            </a:lvl1pPr>
          </a:lstStyle>
          <a:p>
            <a:pPr marL="0" lvl="0"/>
            <a:r>
              <a:rPr lang="en-US" noProof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734192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6D24BA90-E7BA-471E-AA13-3329EDCD80A2}"/>
              </a:ext>
            </a:extLst>
          </p:cNvPr>
          <p:cNvSpPr/>
          <p:nvPr userDrawn="1"/>
        </p:nvSpPr>
        <p:spPr>
          <a:xfrm flipV="1">
            <a:off x="-1" y="-3"/>
            <a:ext cx="12192001" cy="6858003"/>
          </a:xfrm>
          <a:custGeom>
            <a:avLst/>
            <a:gdLst>
              <a:gd name="connsiteX0" fmla="*/ 9171734 w 12192001"/>
              <a:gd name="connsiteY0" fmla="*/ 2269381 h 6858003"/>
              <a:gd name="connsiteX1" fmla="*/ 4981292 w 12192001"/>
              <a:gd name="connsiteY1" fmla="*/ 1670903 h 6858003"/>
              <a:gd name="connsiteX2" fmla="*/ 634550 w 12192001"/>
              <a:gd name="connsiteY2" fmla="*/ 1013497 h 6858003"/>
              <a:gd name="connsiteX3" fmla="*/ 123993 w 12192001"/>
              <a:gd name="connsiteY3" fmla="*/ 984148 h 6858003"/>
              <a:gd name="connsiteX4" fmla="*/ 123993 w 12192001"/>
              <a:gd name="connsiteY4" fmla="*/ 123993 h 6858003"/>
              <a:gd name="connsiteX5" fmla="*/ 12068007 w 12192001"/>
              <a:gd name="connsiteY5" fmla="*/ 123993 h 6858003"/>
              <a:gd name="connsiteX6" fmla="*/ 12068007 w 12192001"/>
              <a:gd name="connsiteY6" fmla="*/ 1962695 h 6858003"/>
              <a:gd name="connsiteX7" fmla="*/ 11543532 w 12192001"/>
              <a:gd name="connsiteY7" fmla="*/ 2051091 h 6858003"/>
              <a:gd name="connsiteX8" fmla="*/ 9171734 w 12192001"/>
              <a:gd name="connsiteY8" fmla="*/ 2269381 h 6858003"/>
              <a:gd name="connsiteX9" fmla="*/ 1 w 12192001"/>
              <a:gd name="connsiteY9" fmla="*/ 6858003 h 6858003"/>
              <a:gd name="connsiteX10" fmla="*/ 12192001 w 12192001"/>
              <a:gd name="connsiteY10" fmla="*/ 6858003 h 6858003"/>
              <a:gd name="connsiteX11" fmla="*/ 12192001 w 12192001"/>
              <a:gd name="connsiteY11" fmla="*/ 2724879 h 6858003"/>
              <a:gd name="connsiteX12" fmla="*/ 12192001 w 12192001"/>
              <a:gd name="connsiteY12" fmla="*/ 2477360 h 6858003"/>
              <a:gd name="connsiteX13" fmla="*/ 12192001 w 12192001"/>
              <a:gd name="connsiteY13" fmla="*/ 1941781 h 6858003"/>
              <a:gd name="connsiteX14" fmla="*/ 12192000 w 12192001"/>
              <a:gd name="connsiteY14" fmla="*/ 1941781 h 6858003"/>
              <a:gd name="connsiteX15" fmla="*/ 12192000 w 12192001"/>
              <a:gd name="connsiteY15" fmla="*/ 0 h 6858003"/>
              <a:gd name="connsiteX16" fmla="*/ 0 w 12192001"/>
              <a:gd name="connsiteY16" fmla="*/ 0 h 6858003"/>
              <a:gd name="connsiteX17" fmla="*/ 0 w 12192001"/>
              <a:gd name="connsiteY17" fmla="*/ 6858000 h 6858003"/>
              <a:gd name="connsiteX18" fmla="*/ 1 w 12192001"/>
              <a:gd name="connsiteY18" fmla="*/ 6858000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92001" h="6858003">
                <a:moveTo>
                  <a:pt x="9171734" y="2269381"/>
                </a:moveTo>
                <a:cubicBezTo>
                  <a:pt x="8159059" y="2253684"/>
                  <a:pt x="6843276" y="2101858"/>
                  <a:pt x="4981292" y="1670903"/>
                </a:cubicBezTo>
                <a:cubicBezTo>
                  <a:pt x="3385010" y="1301444"/>
                  <a:pt x="2075869" y="1110459"/>
                  <a:pt x="634550" y="1013497"/>
                </a:cubicBezTo>
                <a:lnTo>
                  <a:pt x="123993" y="984148"/>
                </a:lnTo>
                <a:lnTo>
                  <a:pt x="123993" y="123993"/>
                </a:lnTo>
                <a:lnTo>
                  <a:pt x="12068007" y="123993"/>
                </a:lnTo>
                <a:lnTo>
                  <a:pt x="12068007" y="1962695"/>
                </a:lnTo>
                <a:lnTo>
                  <a:pt x="11543532" y="2051091"/>
                </a:lnTo>
                <a:cubicBezTo>
                  <a:pt x="10893978" y="2164649"/>
                  <a:pt x="10184410" y="2285079"/>
                  <a:pt x="9171734" y="2269381"/>
                </a:cubicBezTo>
                <a:close/>
                <a:moveTo>
                  <a:pt x="1" y="6858003"/>
                </a:moveTo>
                <a:lnTo>
                  <a:pt x="12192001" y="6858003"/>
                </a:lnTo>
                <a:lnTo>
                  <a:pt x="12192001" y="2724879"/>
                </a:lnTo>
                <a:lnTo>
                  <a:pt x="12192001" y="2477360"/>
                </a:lnTo>
                <a:lnTo>
                  <a:pt x="12192001" y="1941781"/>
                </a:lnTo>
                <a:lnTo>
                  <a:pt x="12192000" y="1941781"/>
                </a:lnTo>
                <a:lnTo>
                  <a:pt x="12192000" y="0"/>
                </a:lnTo>
                <a:lnTo>
                  <a:pt x="0" y="0"/>
                </a:lnTo>
                <a:lnTo>
                  <a:pt x="0" y="6858000"/>
                </a:lnTo>
                <a:lnTo>
                  <a:pt x="1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9467520A-F508-4AA5-BBCF-30AE2B312E0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3992" y="4587876"/>
            <a:ext cx="11944014" cy="2146775"/>
          </a:xfrm>
          <a:custGeom>
            <a:avLst/>
            <a:gdLst>
              <a:gd name="connsiteX0" fmla="*/ 9047741 w 11944014"/>
              <a:gd name="connsiteY0" fmla="*/ 1387 h 2146775"/>
              <a:gd name="connsiteX1" fmla="*/ 11419539 w 11944014"/>
              <a:gd name="connsiteY1" fmla="*/ 219677 h 2146775"/>
              <a:gd name="connsiteX2" fmla="*/ 11944014 w 11944014"/>
              <a:gd name="connsiteY2" fmla="*/ 308073 h 2146775"/>
              <a:gd name="connsiteX3" fmla="*/ 11944014 w 11944014"/>
              <a:gd name="connsiteY3" fmla="*/ 2146775 h 2146775"/>
              <a:gd name="connsiteX4" fmla="*/ 0 w 11944014"/>
              <a:gd name="connsiteY4" fmla="*/ 2146775 h 2146775"/>
              <a:gd name="connsiteX5" fmla="*/ 0 w 11944014"/>
              <a:gd name="connsiteY5" fmla="*/ 1286620 h 2146775"/>
              <a:gd name="connsiteX6" fmla="*/ 510557 w 11944014"/>
              <a:gd name="connsiteY6" fmla="*/ 1257271 h 2146775"/>
              <a:gd name="connsiteX7" fmla="*/ 4857299 w 11944014"/>
              <a:gd name="connsiteY7" fmla="*/ 599865 h 2146775"/>
              <a:gd name="connsiteX8" fmla="*/ 9047741 w 11944014"/>
              <a:gd name="connsiteY8" fmla="*/ 1387 h 214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944014" h="2146775">
                <a:moveTo>
                  <a:pt x="9047741" y="1387"/>
                </a:moveTo>
                <a:cubicBezTo>
                  <a:pt x="10060417" y="-14311"/>
                  <a:pt x="10769985" y="106119"/>
                  <a:pt x="11419539" y="219677"/>
                </a:cubicBezTo>
                <a:lnTo>
                  <a:pt x="11944014" y="308073"/>
                </a:lnTo>
                <a:lnTo>
                  <a:pt x="11944014" y="2146775"/>
                </a:lnTo>
                <a:lnTo>
                  <a:pt x="0" y="2146775"/>
                </a:lnTo>
                <a:lnTo>
                  <a:pt x="0" y="1286620"/>
                </a:lnTo>
                <a:lnTo>
                  <a:pt x="510557" y="1257271"/>
                </a:lnTo>
                <a:cubicBezTo>
                  <a:pt x="1951876" y="1160309"/>
                  <a:pt x="3261017" y="969324"/>
                  <a:pt x="4857299" y="599865"/>
                </a:cubicBezTo>
                <a:cubicBezTo>
                  <a:pt x="6719283" y="168910"/>
                  <a:pt x="8035066" y="17084"/>
                  <a:pt x="9047741" y="1387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 anchor="ctr" anchorCtr="1">
            <a:noAutofit/>
          </a:bodyPr>
          <a:lstStyle>
            <a:lvl1pPr marL="0" indent="0">
              <a:buNone/>
              <a:defRPr lang="en-GB" sz="1800" dirty="0"/>
            </a:lvl1pPr>
          </a:lstStyle>
          <a:p>
            <a:pPr marL="228600" lvl="0" indent="-228600" algn="ctr"/>
            <a:r>
              <a:rPr lang="en-US" noProof="0" dirty="0"/>
              <a:t>Insert Image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C9A3716-1F35-4634-B53D-27722735B2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6686" y="1611383"/>
            <a:ext cx="9666514" cy="746846"/>
          </a:xfrm>
        </p:spPr>
        <p:txBody>
          <a:bodyPr anchor="t">
            <a:noAutofit/>
          </a:bodyPr>
          <a:lstStyle>
            <a:lvl1pPr>
              <a:defRPr sz="4800" spc="-1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Section Header 1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6A4796-E4C0-42FE-9F82-5D46B8789E2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96686" y="2464424"/>
            <a:ext cx="9666514" cy="221599"/>
          </a:xfrm>
        </p:spPr>
        <p:txBody>
          <a:bodyPr tIns="0" bIns="0">
            <a:spAutoFit/>
          </a:bodyPr>
          <a:lstStyle>
            <a:lvl1pPr marL="0" indent="0">
              <a:buNone/>
              <a:defRPr sz="1600">
                <a:solidFill>
                  <a:schemeClr val="accent3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Subtitle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60C8850-C2CD-4E0B-AA6F-6B884EB94B4B}"/>
              </a:ext>
            </a:extLst>
          </p:cNvPr>
          <p:cNvSpPr/>
          <p:nvPr userDrawn="1"/>
        </p:nvSpPr>
        <p:spPr>
          <a:xfrm>
            <a:off x="435429" y="1532049"/>
            <a:ext cx="72571" cy="1371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0D3D7B7-CDD7-4664-B2D8-6F60FEAEAC45}"/>
              </a:ext>
            </a:extLst>
          </p:cNvPr>
          <p:cNvSpPr/>
          <p:nvPr userDrawn="1"/>
        </p:nvSpPr>
        <p:spPr>
          <a:xfrm>
            <a:off x="11360016" y="6369050"/>
            <a:ext cx="335909" cy="488950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>
              <a:solidFill>
                <a:schemeClr val="tx1"/>
              </a:solidFill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E81145E-5F17-4CB6-9E17-ECF3BB38DE75}"/>
              </a:ext>
            </a:extLst>
          </p:cNvPr>
          <p:cNvSpPr txBox="1">
            <a:spLocks/>
          </p:cNvSpPr>
          <p:nvPr userDrawn="1"/>
        </p:nvSpPr>
        <p:spPr>
          <a:xfrm>
            <a:off x="11360016" y="6369050"/>
            <a:ext cx="335909" cy="365125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45720" rIns="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8048C4E-7BD1-46A5-B2F2-6AD408DAAD47}" type="slidenum">
              <a:rPr lang="en-US" b="1" noProof="0" smtClean="0">
                <a:solidFill>
                  <a:schemeClr val="bg1"/>
                </a:solidFill>
              </a:rPr>
              <a:pPr/>
              <a:t>‹#›</a:t>
            </a:fld>
            <a:endParaRPr lang="en-US" b="1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91393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A836EFBB-5449-47CB-96D6-CB08287F755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1999" cy="6858000"/>
          </a:xfr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 anchor="ctr" anchorCtr="1">
            <a:noAutofit/>
          </a:bodyPr>
          <a:lstStyle>
            <a:lvl1pPr marL="0" indent="0">
              <a:buNone/>
              <a:defRPr lang="en-GB" sz="1800" dirty="0">
                <a:solidFill>
                  <a:schemeClr val="tx1"/>
                </a:solidFill>
              </a:defRPr>
            </a:lvl1pPr>
          </a:lstStyle>
          <a:p>
            <a:pPr marL="228600" lvl="0" indent="-228600" algn="ctr"/>
            <a:r>
              <a:rPr lang="en-US" noProof="0" dirty="0"/>
              <a:t>Insert Image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C9A3716-1F35-4634-B53D-27722735B2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6686" y="3860800"/>
            <a:ext cx="9666514" cy="1686720"/>
          </a:xfrm>
        </p:spPr>
        <p:txBody>
          <a:bodyPr anchor="b">
            <a:noAutofit/>
          </a:bodyPr>
          <a:lstStyle>
            <a:lvl1pPr>
              <a:defRPr sz="4800" spc="-15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Section Header 2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6A4796-E4C0-42FE-9F82-5D46B8789E2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96686" y="5610170"/>
            <a:ext cx="9666514" cy="221599"/>
          </a:xfrm>
        </p:spPr>
        <p:txBody>
          <a:bodyPr tIns="0" bIns="0">
            <a:sp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Subtitle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B68A07C-35C9-40A7-8487-9EAD314C595A}"/>
              </a:ext>
            </a:extLst>
          </p:cNvPr>
          <p:cNvSpPr/>
          <p:nvPr userDrawn="1"/>
        </p:nvSpPr>
        <p:spPr>
          <a:xfrm>
            <a:off x="11360016" y="6369050"/>
            <a:ext cx="335909" cy="488950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>
              <a:solidFill>
                <a:schemeClr val="tx1"/>
              </a:solidFill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E9143E8-1B27-4F08-9F20-BE30B14AC24E}"/>
              </a:ext>
            </a:extLst>
          </p:cNvPr>
          <p:cNvSpPr txBox="1">
            <a:spLocks/>
          </p:cNvSpPr>
          <p:nvPr userDrawn="1"/>
        </p:nvSpPr>
        <p:spPr>
          <a:xfrm>
            <a:off x="11360016" y="6369050"/>
            <a:ext cx="335909" cy="365125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45720" rIns="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8048C4E-7BD1-46A5-B2F2-6AD408DAAD47}" type="slidenum">
              <a:rPr lang="en-US" b="1" noProof="0" smtClean="0">
                <a:solidFill>
                  <a:schemeClr val="bg1"/>
                </a:solidFill>
              </a:rPr>
              <a:pPr/>
              <a:t>‹#›</a:t>
            </a:fld>
            <a:endParaRPr lang="en-US" b="1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70558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:a16="http://schemas.microsoft.com/office/drawing/2014/main" id="{53B0C39E-3796-4132-81FF-5A58EAF300A5}"/>
              </a:ext>
            </a:extLst>
          </p:cNvPr>
          <p:cNvSpPr/>
          <p:nvPr userDrawn="1"/>
        </p:nvSpPr>
        <p:spPr>
          <a:xfrm>
            <a:off x="-2" y="0"/>
            <a:ext cx="12192001" cy="6858000"/>
          </a:xfrm>
          <a:prstGeom prst="frame">
            <a:avLst>
              <a:gd name="adj1" fmla="val 173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446314" y="-1"/>
            <a:ext cx="1188720" cy="128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8943364-C409-4EE8-8020-9809E6B2B1AA}"/>
              </a:ext>
            </a:extLst>
          </p:cNvPr>
          <p:cNvSpPr/>
          <p:nvPr userDrawn="1"/>
        </p:nvSpPr>
        <p:spPr>
          <a:xfrm>
            <a:off x="11360016" y="6369050"/>
            <a:ext cx="335909" cy="488950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>
              <a:solidFill>
                <a:schemeClr val="tx1"/>
              </a:solidFill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A67D090F-9522-445C-B984-52BE590455DC}"/>
              </a:ext>
            </a:extLst>
          </p:cNvPr>
          <p:cNvSpPr txBox="1">
            <a:spLocks/>
          </p:cNvSpPr>
          <p:nvPr userDrawn="1"/>
        </p:nvSpPr>
        <p:spPr>
          <a:xfrm>
            <a:off x="11360016" y="6369050"/>
            <a:ext cx="335909" cy="365125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45720" rIns="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8048C4E-7BD1-46A5-B2F2-6AD408DAAD47}" type="slidenum">
              <a:rPr lang="en-US" b="1" noProof="0" smtClean="0">
                <a:solidFill>
                  <a:schemeClr val="bg1"/>
                </a:solidFill>
              </a:rPr>
              <a:pPr/>
              <a:t>‹#›</a:t>
            </a:fld>
            <a:endParaRPr lang="en-US" b="1" noProof="0" dirty="0">
              <a:solidFill>
                <a:schemeClr val="bg1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0F7C607-177E-BC4B-9F1D-E0CD83EF0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B7F86AE-7774-0B40-8944-DF91C77B02F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46315" y="1463040"/>
            <a:ext cx="8030935" cy="477009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301253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DEB162-E699-464C-B2EE-136D517A9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314" y="500215"/>
            <a:ext cx="11174186" cy="590931"/>
          </a:xfrm>
        </p:spPr>
        <p:txBody>
          <a:bodyPr vert="horz" wrap="square" lIns="91440" tIns="45720" rIns="91440" bIns="45720" rtlCol="0" anchor="ctr">
            <a:spAutoFit/>
          </a:bodyPr>
          <a:lstStyle>
            <a:lvl1pPr>
              <a:defRPr lang="en-GB" sz="3600" spc="-60" dirty="0"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618346-1C0B-46DB-AAA6-71C865DE85F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46315" y="1463040"/>
            <a:ext cx="8030935" cy="477009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446314" y="-1"/>
            <a:ext cx="1188720" cy="128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3201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446314" y="-1"/>
            <a:ext cx="1188720" cy="128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>
              <a:solidFill>
                <a:schemeClr val="tx1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5328109-BF43-024A-B25B-C69E4098C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4518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:a16="http://schemas.microsoft.com/office/drawing/2014/main" id="{53B0C39E-3796-4132-81FF-5A58EAF300A5}"/>
              </a:ext>
            </a:extLst>
          </p:cNvPr>
          <p:cNvSpPr/>
          <p:nvPr userDrawn="1"/>
        </p:nvSpPr>
        <p:spPr>
          <a:xfrm>
            <a:off x="-2" y="0"/>
            <a:ext cx="12192001" cy="6858000"/>
          </a:xfrm>
          <a:prstGeom prst="frame">
            <a:avLst>
              <a:gd name="adj1" fmla="val 173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446314" y="-1"/>
            <a:ext cx="1188720" cy="128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8943364-C409-4EE8-8020-9809E6B2B1AA}"/>
              </a:ext>
            </a:extLst>
          </p:cNvPr>
          <p:cNvSpPr/>
          <p:nvPr userDrawn="1"/>
        </p:nvSpPr>
        <p:spPr>
          <a:xfrm>
            <a:off x="11360016" y="6369050"/>
            <a:ext cx="335909" cy="488950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>
              <a:solidFill>
                <a:schemeClr val="tx1"/>
              </a:solidFill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A67D090F-9522-445C-B984-52BE590455DC}"/>
              </a:ext>
            </a:extLst>
          </p:cNvPr>
          <p:cNvSpPr txBox="1">
            <a:spLocks/>
          </p:cNvSpPr>
          <p:nvPr userDrawn="1"/>
        </p:nvSpPr>
        <p:spPr>
          <a:xfrm>
            <a:off x="11360016" y="6369050"/>
            <a:ext cx="335909" cy="365125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45720" rIns="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8048C4E-7BD1-46A5-B2F2-6AD408DAAD47}" type="slidenum">
              <a:rPr lang="en-US" b="1" noProof="0" smtClean="0">
                <a:solidFill>
                  <a:schemeClr val="bg1"/>
                </a:solidFill>
              </a:rPr>
              <a:pPr/>
              <a:t>‹#›</a:t>
            </a:fld>
            <a:endParaRPr lang="en-US" b="1" noProof="0" dirty="0">
              <a:solidFill>
                <a:schemeClr val="bg1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0F7C607-177E-BC4B-9F1D-E0CD83EF0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1F05F3BA-65F5-4621-807B-C8B857D01CA9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438900" y="1463346"/>
            <a:ext cx="5181600" cy="487003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8" name="Content Placeholder 5">
            <a:extLst>
              <a:ext uri="{FF2B5EF4-FFF2-40B4-BE49-F238E27FC236}">
                <a16:creationId xmlns:a16="http://schemas.microsoft.com/office/drawing/2014/main" id="{CDF89E18-CCB2-4D69-AB77-CAB656EC211C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438898" y="2149311"/>
            <a:ext cx="5181601" cy="404035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986F9159-693C-4325-939A-8C6869B2246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46314" y="1463346"/>
            <a:ext cx="5306787" cy="487003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0" name="Content Placeholder 3">
            <a:extLst>
              <a:ext uri="{FF2B5EF4-FFF2-40B4-BE49-F238E27FC236}">
                <a16:creationId xmlns:a16="http://schemas.microsoft.com/office/drawing/2014/main" id="{BEA361C8-0231-48E8-965E-6BB6D606C9FC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46314" y="2149311"/>
            <a:ext cx="5306789" cy="404035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159633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446314" y="-1"/>
            <a:ext cx="1188720" cy="128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>
              <a:solidFill>
                <a:schemeClr val="tx1"/>
              </a:solidFill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F7966C8-8738-4743-AE43-80F0C197B6C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71500" y="1509626"/>
            <a:ext cx="4900386" cy="334508"/>
          </a:xfrm>
        </p:spPr>
        <p:txBody>
          <a:bodyPr>
            <a:noAutofit/>
          </a:bodyPr>
          <a:lstStyle>
            <a:lvl1pPr marL="0" indent="0" algn="l">
              <a:buNone/>
              <a:defRPr sz="1600" b="1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3F93C618-7612-42AB-B890-45E85BD492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20114" y="1509626"/>
            <a:ext cx="4900386" cy="334508"/>
          </a:xfrm>
        </p:spPr>
        <p:txBody>
          <a:bodyPr>
            <a:noAutofit/>
          </a:bodyPr>
          <a:lstStyle>
            <a:lvl1pPr marL="0" indent="0" algn="l">
              <a:buNone/>
              <a:defRPr sz="1600" b="1">
                <a:solidFill>
                  <a:schemeClr val="accent6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B1885C44-356C-410C-B697-9BA0E285822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71500" y="2156688"/>
            <a:ext cx="4900386" cy="3561943"/>
          </a:xfr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464BC696-49A6-4328-BB42-5566BAC00F8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20114" y="2156688"/>
            <a:ext cx="4900386" cy="3561943"/>
          </a:xfr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0FB9F81-CC7F-5244-95A6-279BE4B51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314" y="500215"/>
            <a:ext cx="11174186" cy="590931"/>
          </a:xfrm>
        </p:spPr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402533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E1B3994-EC85-4CEE-B849-7AE33810F5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314" y="500215"/>
            <a:ext cx="11174186" cy="5909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88709A-CA63-4EAC-968C-8873D088E6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6314" y="1253331"/>
            <a:ext cx="11174186" cy="47700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BA3C17-8AAC-4933-A7DA-CD7D3F840B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6314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endParaRPr lang="en-US" noProof="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2B1D122-60D0-8B4D-896A-2A770C0B6343}"/>
              </a:ext>
            </a:extLst>
          </p:cNvPr>
          <p:cNvSpPr/>
          <p:nvPr userDrawn="1"/>
        </p:nvSpPr>
        <p:spPr>
          <a:xfrm>
            <a:off x="11360016" y="6369050"/>
            <a:ext cx="335909" cy="488950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>
              <a:solidFill>
                <a:schemeClr val="tx1"/>
              </a:solidFill>
            </a:endParaRP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B5B9FA1-1805-A944-AC99-868579EBA1AD}"/>
              </a:ext>
            </a:extLst>
          </p:cNvPr>
          <p:cNvSpPr txBox="1">
            <a:spLocks/>
          </p:cNvSpPr>
          <p:nvPr userDrawn="1"/>
        </p:nvSpPr>
        <p:spPr>
          <a:xfrm>
            <a:off x="11360016" y="6369050"/>
            <a:ext cx="335909" cy="365125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45720" rIns="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8048C4E-7BD1-46A5-B2F2-6AD408DAAD47}" type="slidenum">
              <a:rPr lang="en-US" b="1" noProof="0" smtClean="0">
                <a:solidFill>
                  <a:schemeClr val="bg1"/>
                </a:solidFill>
              </a:rPr>
              <a:pPr/>
              <a:t>‹#›</a:t>
            </a:fld>
            <a:endParaRPr lang="en-US" b="1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1575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61" r:id="rId4"/>
    <p:sldLayoutId id="2147483662" r:id="rId5"/>
    <p:sldLayoutId id="2147483650" r:id="rId6"/>
    <p:sldLayoutId id="2147483668" r:id="rId7"/>
    <p:sldLayoutId id="2147483674" r:id="rId8"/>
    <p:sldLayoutId id="2147483666" r:id="rId9"/>
    <p:sldLayoutId id="2147483664" r:id="rId10"/>
    <p:sldLayoutId id="2147483663" r:id="rId11"/>
    <p:sldLayoutId id="2147483667" r:id="rId12"/>
    <p:sldLayoutId id="2147483671" r:id="rId13"/>
    <p:sldLayoutId id="2147483672" r:id="rId14"/>
    <p:sldLayoutId id="2147483673" r:id="rId15"/>
    <p:sldLayoutId id="2147483675" r:id="rId16"/>
    <p:sldLayoutId id="2147483676" r:id="rId17"/>
    <p:sldLayoutId id="2147483665" r:id="rId18"/>
    <p:sldLayoutId id="2147483669" r:id="rId19"/>
    <p:sldLayoutId id="2147483670" r:id="rId2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GB" sz="3600" b="1" kern="1200" spc="-60" baseline="0" dirty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60" userDrawn="1">
          <p15:clr>
            <a:srgbClr val="F26B43"/>
          </p15:clr>
        </p15:guide>
        <p15:guide id="4" pos="7320" userDrawn="1">
          <p15:clr>
            <a:srgbClr val="F26B43"/>
          </p15:clr>
        </p15:guide>
        <p15:guide id="5" orient="horz" pos="360" userDrawn="1">
          <p15:clr>
            <a:srgbClr val="F26B43"/>
          </p15:clr>
        </p15:guide>
        <p15:guide id="6" orient="horz" pos="39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 descr="Turtle in ocean">
            <a:extLst>
              <a:ext uri="{FF2B5EF4-FFF2-40B4-BE49-F238E27FC236}">
                <a16:creationId xmlns:a16="http://schemas.microsoft.com/office/drawing/2014/main" id="{1BF8833C-D907-D24E-949C-65190DF6299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-101" t="28284" r="101" b="22912"/>
          <a:stretch/>
        </p:blipFill>
        <p:spPr>
          <a:xfrm>
            <a:off x="123992" y="124953"/>
            <a:ext cx="11944014" cy="4372387"/>
          </a:xfrm>
        </p:spPr>
      </p:pic>
      <p:sp>
        <p:nvSpPr>
          <p:cNvPr id="51" name="Title 50">
            <a:extLst>
              <a:ext uri="{FF2B5EF4-FFF2-40B4-BE49-F238E27FC236}">
                <a16:creationId xmlns:a16="http://schemas.microsoft.com/office/drawing/2014/main" id="{D8694222-4D81-4A9A-93A2-23C89102F2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4871" y="4497340"/>
            <a:ext cx="10607040" cy="701731"/>
          </a:xfrm>
        </p:spPr>
        <p:txBody>
          <a:bodyPr/>
          <a:lstStyle/>
          <a:p>
            <a:r>
              <a:rPr lang="sr-Latn-ME" dirty="0"/>
              <a:t>Internet inteligentnih uređaja</a:t>
            </a:r>
            <a:endParaRPr lang="en-US" dirty="0"/>
          </a:p>
        </p:txBody>
      </p:sp>
      <p:sp>
        <p:nvSpPr>
          <p:cNvPr id="52" name="Subtitle 51">
            <a:extLst>
              <a:ext uri="{FF2B5EF4-FFF2-40B4-BE49-F238E27FC236}">
                <a16:creationId xmlns:a16="http://schemas.microsoft.com/office/drawing/2014/main" id="{46FF1827-B46B-4BC4-8665-8914CF45DE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4871" y="5603181"/>
            <a:ext cx="9144000" cy="424732"/>
          </a:xfrm>
        </p:spPr>
        <p:txBody>
          <a:bodyPr/>
          <a:lstStyle/>
          <a:p>
            <a:r>
              <a:rPr lang="sr-Latn-ME" sz="2400" dirty="0"/>
              <a:t>Prof Zoran Radulović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8307560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48AAA4C-A307-483B-AB04-67A815EBCE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387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2481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99F5F44-36EE-4DA3-8C63-7AD6E5A9F5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1999" cy="6321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2405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Placeholder 17" descr="Large full slide image">
            <a:extLst>
              <a:ext uri="{FF2B5EF4-FFF2-40B4-BE49-F238E27FC236}">
                <a16:creationId xmlns:a16="http://schemas.microsoft.com/office/drawing/2014/main" id="{04651C38-FC54-400F-A9F3-B49EC4829A8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1999" cy="6858000"/>
          </a:xfr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F754616-DC65-1841-9419-6C0DCBEB6D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5429" y="4726452"/>
            <a:ext cx="72571" cy="1371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1D4E439-7AFE-41C2-9561-67F5879CA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Protokoli transportnog sloja</a:t>
            </a: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C2B5667-FA20-49C2-A3CD-B275BB41F6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360016" y="6369050"/>
            <a:ext cx="335909" cy="488950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1F153D4-F9C1-4295-8CB0-BFC0E94D4C64}"/>
              </a:ext>
            </a:extLst>
          </p:cNvPr>
          <p:cNvSpPr txBox="1">
            <a:spLocks/>
          </p:cNvSpPr>
          <p:nvPr/>
        </p:nvSpPr>
        <p:spPr>
          <a:xfrm>
            <a:off x="11360016" y="6369050"/>
            <a:ext cx="335909" cy="365125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45720" rIns="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8048C4E-7BD1-46A5-B2F2-6AD408DAAD47}" type="slidenum">
              <a:rPr lang="en-US" b="1" smtClean="0">
                <a:solidFill>
                  <a:schemeClr val="bg1"/>
                </a:solidFill>
              </a:rPr>
              <a:pPr/>
              <a:t>12</a:t>
            </a:fld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84412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05F172B-F9BD-4C21-85F4-2B80022310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308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7063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DAC108D-A88F-4136-A18D-25DF03827E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186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7509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FCF4F53-9C6C-4DDD-8DFA-EA686A4886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1999" cy="6003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524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458B896-C321-4C64-BF3D-620F2FAE73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334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2821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9FAE58B-37A5-4CC4-A401-2B6DC8E368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347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6590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82139F0-93AC-43D8-A5E4-96B1F22419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234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422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D44906D-405C-421B-A5E1-53F2F8BF0A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1999" cy="638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139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 descr="Cover image, large fish">
            <a:extLst>
              <a:ext uri="{FF2B5EF4-FFF2-40B4-BE49-F238E27FC236}">
                <a16:creationId xmlns:a16="http://schemas.microsoft.com/office/drawing/2014/main" id="{8557C52B-FF7B-4358-81A2-8E139E5C53DE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51" name="Title 50">
            <a:extLst>
              <a:ext uri="{FF2B5EF4-FFF2-40B4-BE49-F238E27FC236}">
                <a16:creationId xmlns:a16="http://schemas.microsoft.com/office/drawing/2014/main" id="{D8694222-4D81-4A9A-93A2-23C89102F2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ME" dirty="0"/>
              <a:t>Protokoli mrežnog internet sloja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03240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34DD29A-4FFD-447C-9356-1B1ED569BB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396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0912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24FAFA63-EF73-4268-8107-6CD20923D7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Protokol dijagrama korisnika</a:t>
            </a:r>
            <a:endParaRPr lang="en-GB" dirty="0"/>
          </a:p>
        </p:txBody>
      </p:sp>
      <p:pic>
        <p:nvPicPr>
          <p:cNvPr id="9" name="Picture Placeholder 8" descr="Slide image placeholder">
            <a:extLst>
              <a:ext uri="{FF2B5EF4-FFF2-40B4-BE49-F238E27FC236}">
                <a16:creationId xmlns:a16="http://schemas.microsoft.com/office/drawing/2014/main" id="{95460251-A0B7-4016-89A0-4C8BCED07B6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842052"/>
            <a:ext cx="12192000" cy="3339547"/>
          </a:xfrm>
        </p:spPr>
      </p:pic>
    </p:spTree>
    <p:extLst>
      <p:ext uri="{BB962C8B-B14F-4D97-AF65-F5344CB8AC3E}">
        <p14:creationId xmlns:p14="http://schemas.microsoft.com/office/powerpoint/2010/main" val="29398186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191E6F2-8315-40F1-AFFC-26895DD0D8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376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70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B55318C-50E7-4F7F-8CDA-21CF904374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376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2526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406F2EB-76AD-4DD2-8B33-AF31EF6152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224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1309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4BE119E-37E9-4DBC-A0A1-58C8ED50F2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396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7085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97D4133-CD29-4AA3-B6C1-F1FBD09E00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367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5384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2C7407B-48B5-4CC1-88E6-D624F9CCA3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396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6683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C2D1C3-E301-436A-BC85-0BEEA80E51D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ME" dirty="0"/>
              <a:t>Aplikativni sloj</a:t>
            </a:r>
          </a:p>
        </p:txBody>
      </p:sp>
      <p:pic>
        <p:nvPicPr>
          <p:cNvPr id="1028" name="Picture 4" descr="Tropical Underwater Red Sea View by Nemo-Dahab | VideoHive">
            <a:extLst>
              <a:ext uri="{FF2B5EF4-FFF2-40B4-BE49-F238E27FC236}">
                <a16:creationId xmlns:a16="http://schemas.microsoft.com/office/drawing/2014/main" id="{54EC3E42-A051-435B-BA37-1FE3C10815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4638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39284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67E7875-FA24-4999-97C7-3BEDAC144F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1999" cy="638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2242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941AD13-584B-40B0-B191-65A6E888EB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361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6974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872382E-B36F-49C3-9983-C3288B8B2A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376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7037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52E3C9A-4FA2-46BF-9FC3-9B0C5DAB05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6017"/>
            <a:ext cx="12192000" cy="6280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00227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B0D80C4-565C-4EE6-A1F3-40A4A97CD5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405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97442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1D6B45-6AAA-4F3E-BEBE-5FD43B7DC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37066"/>
            <a:ext cx="11174186" cy="590931"/>
          </a:xfrm>
        </p:spPr>
        <p:txBody>
          <a:bodyPr/>
          <a:lstStyle/>
          <a:p>
            <a:r>
              <a:rPr lang="sr-Latn-ME" dirty="0"/>
              <a:t>Pitanja za domaći zadatak:</a:t>
            </a:r>
          </a:p>
        </p:txBody>
      </p:sp>
      <p:pic>
        <p:nvPicPr>
          <p:cNvPr id="3074" name="Picture 2" descr="Underwater Sea Life Paintings | ... ocean sea sealife color bright sunlight  plants reef coral fins art | Underwater wallpaper, Live fish wallpaper,  Fish wallpaper">
            <a:extLst>
              <a:ext uri="{FF2B5EF4-FFF2-40B4-BE49-F238E27FC236}">
                <a16:creationId xmlns:a16="http://schemas.microsoft.com/office/drawing/2014/main" id="{31A55244-3E57-4EA9-971D-EF18169667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27998"/>
            <a:ext cx="12192000" cy="5529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DEAC0A0-2F06-4622-8671-8858ABD49EE1}"/>
              </a:ext>
            </a:extLst>
          </p:cNvPr>
          <p:cNvSpPr txBox="1"/>
          <p:nvPr/>
        </p:nvSpPr>
        <p:spPr>
          <a:xfrm>
            <a:off x="446314" y="1155779"/>
            <a:ext cx="11745686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sr-Latn-ME" sz="2800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Šta je IPv4?</a:t>
            </a:r>
          </a:p>
          <a:p>
            <a:pPr marL="342900" indent="-342900">
              <a:buAutoNum type="arabicPeriod"/>
            </a:pPr>
            <a:r>
              <a:rPr lang="sr-Latn-ME" sz="2800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Šta je IPv6 i koje su njene pogodnosti za IoT?</a:t>
            </a:r>
          </a:p>
          <a:p>
            <a:pPr marL="342900" indent="-342900">
              <a:buAutoNum type="arabicPeriod"/>
            </a:pPr>
            <a:r>
              <a:rPr lang="sr-Latn-ME" sz="2800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Kako se odvija komunikacija između IPv4 i IPv6?</a:t>
            </a:r>
          </a:p>
          <a:p>
            <a:pPr marL="342900" indent="-342900">
              <a:buAutoNum type="arabicPeriod"/>
            </a:pPr>
            <a:r>
              <a:rPr lang="sr-Latn-ME" sz="2800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Šta je 6LoWPAN?</a:t>
            </a:r>
          </a:p>
          <a:p>
            <a:pPr marL="342900" indent="-342900">
              <a:buAutoNum type="arabicPeriod"/>
            </a:pPr>
            <a:r>
              <a:rPr lang="sr-Latn-ME" sz="2800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Šta je TCP?</a:t>
            </a:r>
          </a:p>
          <a:p>
            <a:pPr marL="342900" indent="-342900">
              <a:buAutoNum type="arabicPeriod"/>
            </a:pPr>
            <a:r>
              <a:rPr lang="sr-Latn-ME" sz="2800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Navedi jedan primjer TCP protokola.</a:t>
            </a:r>
          </a:p>
          <a:p>
            <a:pPr marL="342900" indent="-342900">
              <a:buAutoNum type="arabicPeriod"/>
            </a:pPr>
            <a:r>
              <a:rPr lang="sr-Latn-ME" sz="2800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Šta je UDP?</a:t>
            </a:r>
          </a:p>
          <a:p>
            <a:pPr marL="342900" indent="-342900">
              <a:buAutoNum type="arabicPeriod"/>
            </a:pPr>
            <a:r>
              <a:rPr lang="sr-Latn-ME" sz="2800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Navedi primjenu UDP-a.</a:t>
            </a:r>
          </a:p>
          <a:p>
            <a:r>
              <a:rPr lang="sr-Latn-ME" sz="2800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9. Koje su mane a koje prednosti UDP-a?</a:t>
            </a:r>
          </a:p>
          <a:p>
            <a:r>
              <a:rPr lang="sr-Latn-ME" sz="2800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10.Šta je i čemu služi aplikativni sloj?</a:t>
            </a:r>
          </a:p>
          <a:p>
            <a:r>
              <a:rPr lang="sr-Latn-ME" sz="2800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Odgovre slati na mail zoxo@t-com.me</a:t>
            </a:r>
          </a:p>
          <a:p>
            <a:pPr marL="342900" indent="-342900">
              <a:buAutoNum type="arabicPeriod"/>
            </a:pPr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val="141238408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4" descr="turtle in ocean">
            <a:extLst>
              <a:ext uri="{FF2B5EF4-FFF2-40B4-BE49-F238E27FC236}">
                <a16:creationId xmlns:a16="http://schemas.microsoft.com/office/drawing/2014/main" id="{C7A54B61-8541-AB40-BD1C-F80E8A42406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/>
          <a:srcRect t="20921" b="4079"/>
          <a:stretch/>
        </p:blipFill>
        <p:spPr>
          <a:xfrm>
            <a:off x="0" y="0"/>
            <a:ext cx="12192000" cy="6858000"/>
          </a:xfrm>
        </p:spPr>
      </p:pic>
      <p:sp>
        <p:nvSpPr>
          <p:cNvPr id="32" name="Picture Placeholder 13">
            <a:extLst>
              <a:ext uri="{FF2B5EF4-FFF2-40B4-BE49-F238E27FC236}">
                <a16:creationId xmlns:a16="http://schemas.microsoft.com/office/drawing/2014/main" id="{8DBDD9F7-3B84-F743-95F4-C9FA74DA597F}"/>
              </a:ext>
            </a:extLst>
          </p:cNvPr>
          <p:cNvSpPr txBox="1">
            <a:spLocks/>
          </p:cNvSpPr>
          <p:nvPr/>
        </p:nvSpPr>
        <p:spPr>
          <a:xfrm flipH="1">
            <a:off x="0" y="3895249"/>
            <a:ext cx="12192000" cy="2962751"/>
          </a:xfrm>
          <a:custGeom>
            <a:avLst/>
            <a:gdLst>
              <a:gd name="connsiteX0" fmla="*/ 12486732 w 13339868"/>
              <a:gd name="connsiteY0" fmla="*/ 1914 h 2962751"/>
              <a:gd name="connsiteX1" fmla="*/ 6703529 w 13339868"/>
              <a:gd name="connsiteY1" fmla="*/ 827870 h 2962751"/>
              <a:gd name="connsiteX2" fmla="*/ 704617 w 13339868"/>
              <a:gd name="connsiteY2" fmla="*/ 1735152 h 2962751"/>
              <a:gd name="connsiteX3" fmla="*/ 0 w 13339868"/>
              <a:gd name="connsiteY3" fmla="*/ 1775657 h 2962751"/>
              <a:gd name="connsiteX4" fmla="*/ 0 w 13339868"/>
              <a:gd name="connsiteY4" fmla="*/ 2962751 h 2962751"/>
              <a:gd name="connsiteX5" fmla="*/ 13339868 w 13339868"/>
              <a:gd name="connsiteY5" fmla="*/ 2962751 h 2962751"/>
              <a:gd name="connsiteX6" fmla="*/ 13339868 w 13339868"/>
              <a:gd name="connsiteY6" fmla="*/ 13763 h 2962751"/>
              <a:gd name="connsiteX7" fmla="*/ 12991874 w 13339868"/>
              <a:gd name="connsiteY7" fmla="*/ 2211 h 2962751"/>
              <a:gd name="connsiteX8" fmla="*/ 12486732 w 13339868"/>
              <a:gd name="connsiteY8" fmla="*/ 1914 h 2962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339868" h="2962751">
                <a:moveTo>
                  <a:pt x="12486732" y="1914"/>
                </a:moveTo>
                <a:cubicBezTo>
                  <a:pt x="11089145" y="23578"/>
                  <a:pt x="9273241" y="233112"/>
                  <a:pt x="6703529" y="827870"/>
                </a:cubicBezTo>
                <a:cubicBezTo>
                  <a:pt x="4500510" y="1337758"/>
                  <a:pt x="2693772" y="1601336"/>
                  <a:pt x="704617" y="1735152"/>
                </a:cubicBezTo>
                <a:lnTo>
                  <a:pt x="0" y="1775657"/>
                </a:lnTo>
                <a:lnTo>
                  <a:pt x="0" y="2962751"/>
                </a:lnTo>
                <a:lnTo>
                  <a:pt x="13339868" y="2962751"/>
                </a:lnTo>
                <a:lnTo>
                  <a:pt x="13339868" y="13763"/>
                </a:lnTo>
                <a:lnTo>
                  <a:pt x="12991874" y="2211"/>
                </a:lnTo>
                <a:cubicBezTo>
                  <a:pt x="12829592" y="-567"/>
                  <a:pt x="12661430" y="-794"/>
                  <a:pt x="12486732" y="1914"/>
                </a:cubicBezTo>
                <a:close/>
              </a:path>
            </a:pathLst>
          </a:custGeom>
          <a:solidFill>
            <a:schemeClr val="tx1">
              <a:alpha val="62000"/>
            </a:schemeClr>
          </a:solidFill>
        </p:spPr>
        <p:txBody>
          <a:bodyPr vert="horz" wrap="square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GB" sz="1800" b="0" kern="1200" dirty="0">
                <a:solidFill>
                  <a:schemeClr val="tx1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dirty="0"/>
              <a:t>Insert Image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7F67FDF-D697-3249-AD21-75F6353FFB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8912" y="4690872"/>
            <a:ext cx="73152" cy="11887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1" name="Title 50">
            <a:extLst>
              <a:ext uri="{FF2B5EF4-FFF2-40B4-BE49-F238E27FC236}">
                <a16:creationId xmlns:a16="http://schemas.microsoft.com/office/drawing/2014/main" id="{D8694222-4D81-4A9A-93A2-23C89102F2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ME" dirty="0"/>
              <a:t>Hvala na pažnji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2186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26F6292-B310-400C-B602-1E770EF52B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7400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342325F-BF4A-4562-835F-7DC0275814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2041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24FAFA63-EF73-4268-8107-6CD20923D7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IPv6</a:t>
            </a:r>
            <a:endParaRPr lang="en-US" dirty="0"/>
          </a:p>
        </p:txBody>
      </p:sp>
      <p:pic>
        <p:nvPicPr>
          <p:cNvPr id="2052" name="Picture 4" descr="Photo Wallpaper KILLER WHALE ORCA Wall Mural 366x254cm BLUE SEA LIFE OCEAN">
            <a:extLst>
              <a:ext uri="{FF2B5EF4-FFF2-40B4-BE49-F238E27FC236}">
                <a16:creationId xmlns:a16="http://schemas.microsoft.com/office/drawing/2014/main" id="{CB9A6510-61D5-4C1A-A089-9C0641AA39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58958"/>
            <a:ext cx="12192000" cy="5098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03414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5660927-62B8-4213-986E-B33F434451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387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7814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A439A86-5E20-4CD5-8384-EFB99C5C47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40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309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4AA9B59-226C-48F6-A251-FA0714CC65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321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2756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SFT_01">
      <a:dk1>
        <a:sysClr val="windowText" lastClr="000000"/>
      </a:dk1>
      <a:lt1>
        <a:sysClr val="window" lastClr="FFFFFF"/>
      </a:lt1>
      <a:dk2>
        <a:srgbClr val="3F3F3F"/>
      </a:dk2>
      <a:lt2>
        <a:srgbClr val="FFFFFF"/>
      </a:lt2>
      <a:accent1>
        <a:srgbClr val="01C6FD"/>
      </a:accent1>
      <a:accent2>
        <a:srgbClr val="067F9C"/>
      </a:accent2>
      <a:accent3>
        <a:srgbClr val="014E52"/>
      </a:accent3>
      <a:accent4>
        <a:srgbClr val="ED7D31"/>
      </a:accent4>
      <a:accent5>
        <a:srgbClr val="79AE02"/>
      </a:accent5>
      <a:accent6>
        <a:srgbClr val="0070C0"/>
      </a:accent6>
      <a:hlink>
        <a:srgbClr val="01C6FD"/>
      </a:hlink>
      <a:folHlink>
        <a:srgbClr val="954F72"/>
      </a:folHlink>
    </a:clrScheme>
    <a:fontScheme name="MSFT_01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tlCol="0" anchor="ctr"/>
      <a:lstStyle>
        <a:defPPr algn="ctr">
          <a:defRPr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F89715846_Ocean presentation_RVA_v4.potx" id="{354FE8D4-E883-4E79-A422-6A1915D44872}" vid="{AAC9F203-D7BC-4B95-936D-67F55828A55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DC3D7A05-DE9A-4773-A113-AAE964924F7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8E2C315-492F-482C-BE04-955377E16AA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99B7651-08C1-49A1-AFE9-4E4CD342176D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Ocean presentation</Template>
  <TotalTime>0</TotalTime>
  <Words>105</Words>
  <Application>Microsoft Office PowerPoint</Application>
  <PresentationFormat>Widescreen</PresentationFormat>
  <Paragraphs>22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9" baseType="lpstr">
      <vt:lpstr>Arial</vt:lpstr>
      <vt:lpstr>Calibri</vt:lpstr>
      <vt:lpstr>Century Gothic</vt:lpstr>
      <vt:lpstr>Verdana</vt:lpstr>
      <vt:lpstr>Office Theme</vt:lpstr>
      <vt:lpstr>Internet inteligentnih uređaja</vt:lpstr>
      <vt:lpstr>Protokoli mrežnog internet sloja</vt:lpstr>
      <vt:lpstr>PowerPoint Presentation</vt:lpstr>
      <vt:lpstr>PowerPoint Presentation</vt:lpstr>
      <vt:lpstr>PowerPoint Presentation</vt:lpstr>
      <vt:lpstr>IPv6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Protokoli transportnog sloja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Protokol dijagrama korisnika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Aplikativni sloj</vt:lpstr>
      <vt:lpstr>PowerPoint Presentation</vt:lpstr>
      <vt:lpstr>PowerPoint Presentation</vt:lpstr>
      <vt:lpstr>PowerPoint Presentation</vt:lpstr>
      <vt:lpstr>PowerPoint Presentation</vt:lpstr>
      <vt:lpstr>Pitanja za domaći zadatak:</vt:lpstr>
      <vt:lpstr>Hvala na pažnji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2020-09-18T17:34:52Z</dcterms:created>
  <dcterms:modified xsi:type="dcterms:W3CDTF">2020-09-18T18:35:00Z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