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MV Boli" pitchFamily="2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lvira\Downloads\Voice%20001.m4a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lvira\Downloads\Voice%20001.m4a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4712" y="2467700"/>
            <a:ext cx="10638577" cy="40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dirty="0">
                <a:solidFill>
                  <a:srgbClr val="2F2325"/>
                </a:solidFill>
                <a:latin typeface="MV Boli" pitchFamily="2" charset="0"/>
                <a:cs typeface="MV Boli" pitchFamily="2" charset="0"/>
              </a:rPr>
              <a:t>ENGLISH CLASS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014305" y="6719822"/>
            <a:ext cx="6259390" cy="1251878"/>
            <a:chOff x="0" y="0"/>
            <a:chExt cx="8345853" cy="166917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8345853" cy="166917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21056" y="418872"/>
              <a:ext cx="7703741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2F2325"/>
                  </a:solidFill>
                  <a:latin typeface="MV Boli" pitchFamily="2" charset="0"/>
                  <a:cs typeface="MV Boli" pitchFamily="2" charset="0"/>
                </a:rPr>
                <a:t>Focus 4 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24320" y="2022206"/>
            <a:ext cx="1286740" cy="18514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245677" y="836088"/>
            <a:ext cx="2452500" cy="11861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042975" y="1278865"/>
            <a:ext cx="1931705" cy="10334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998685" y="8752174"/>
            <a:ext cx="2260615" cy="7799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74547" y="935355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2988" y="714012"/>
            <a:ext cx="1773331" cy="2130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6017775" y="5143500"/>
            <a:ext cx="2483050" cy="31480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898988" y="6417771"/>
            <a:ext cx="3035619" cy="33776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0247" y="1518527"/>
            <a:ext cx="9278399" cy="10021178"/>
            <a:chOff x="0" y="0"/>
            <a:chExt cx="12371198" cy="133615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367173" y="0"/>
              <a:ext cx="4959107" cy="786391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5803893"/>
              <a:ext cx="12371198" cy="755767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6302" y="1749105"/>
            <a:ext cx="626962" cy="10626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70995" y="2280429"/>
            <a:ext cx="392423" cy="6651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10800000">
            <a:off x="16831145" y="6344003"/>
            <a:ext cx="945381" cy="907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224264" y="2945553"/>
            <a:ext cx="11327356" cy="35835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36811" y="2938450"/>
            <a:ext cx="9921261" cy="302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8800" dirty="0">
                <a:solidFill>
                  <a:srgbClr val="2F2325"/>
                </a:solidFill>
                <a:latin typeface="MV Boli" pitchFamily="2" charset="0"/>
                <a:cs typeface="MV Boli" pitchFamily="2" charset="0"/>
              </a:rPr>
              <a:t>Listening/sentence completion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3801814">
            <a:off x="14363700" y="-40156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68151" y="9691852"/>
            <a:ext cx="5668080" cy="11902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2297783" y="9258300"/>
            <a:ext cx="964135" cy="722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53635" y="5774304"/>
            <a:ext cx="3143197" cy="29546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5774304"/>
            <a:ext cx="3143197" cy="29546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1168" y="5774304"/>
            <a:ext cx="3143197" cy="29546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930" y="9949418"/>
            <a:ext cx="6751632" cy="6751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 l="41428" t="19333" r="15013" b="20471"/>
          <a:stretch>
            <a:fillRect/>
          </a:stretch>
        </p:blipFill>
        <p:spPr>
          <a:xfrm>
            <a:off x="7189893" y="1028700"/>
            <a:ext cx="10592137" cy="82296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933450"/>
            <a:ext cx="7822157" cy="795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4800" dirty="0">
                <a:solidFill>
                  <a:srgbClr val="2F2325"/>
                </a:solidFill>
                <a:latin typeface="MV Boli" pitchFamily="2" charset="0"/>
                <a:cs typeface="MV Boli" pitchFamily="2" charset="0"/>
              </a:rPr>
              <a:t>TRY TO MACH PEOPLE 1-4 WITH THEIR  DEFINITION   OF  LOVE A-D. </a:t>
            </a:r>
          </a:p>
          <a:p>
            <a:pPr>
              <a:lnSpc>
                <a:spcPts val="6240"/>
              </a:lnSpc>
            </a:pPr>
            <a:endParaRPr dirty="0">
              <a:latin typeface="MV Boli" pitchFamily="2" charset="0"/>
              <a:cs typeface="MV Boli" pitchFamily="2" charset="0"/>
            </a:endParaRPr>
          </a:p>
          <a:p>
            <a:pPr>
              <a:lnSpc>
                <a:spcPts val="6240"/>
              </a:lnSpc>
            </a:pPr>
            <a:endParaRPr dirty="0">
              <a:latin typeface="MV Boli" pitchFamily="2" charset="0"/>
              <a:cs typeface="MV Boli" pitchFamily="2" charset="0"/>
            </a:endParaRPr>
          </a:p>
          <a:p>
            <a:pPr marL="1036320" lvl="1" indent="-518160">
              <a:lnSpc>
                <a:spcPts val="6240"/>
              </a:lnSpc>
              <a:buFont typeface="Arial"/>
              <a:buChar char="•"/>
            </a:pPr>
            <a:r>
              <a:rPr lang="en-US" sz="4800" dirty="0">
                <a:solidFill>
                  <a:srgbClr val="2F2325"/>
                </a:solidFill>
                <a:latin typeface="MV Boli" pitchFamily="2" charset="0"/>
                <a:cs typeface="MV Boli" pitchFamily="2" charset="0"/>
              </a:rPr>
              <a:t> A NOVELIST </a:t>
            </a:r>
          </a:p>
          <a:p>
            <a:pPr marL="1036320" lvl="1" indent="-518160">
              <a:lnSpc>
                <a:spcPts val="6240"/>
              </a:lnSpc>
              <a:buFont typeface="Arial"/>
              <a:buChar char="•"/>
            </a:pPr>
            <a:r>
              <a:rPr lang="en-US" sz="4800" dirty="0">
                <a:solidFill>
                  <a:srgbClr val="2F2325"/>
                </a:solidFill>
                <a:latin typeface="MV Boli" pitchFamily="2" charset="0"/>
                <a:cs typeface="MV Boli" pitchFamily="2" charset="0"/>
              </a:rPr>
              <a:t> A NUN</a:t>
            </a:r>
          </a:p>
          <a:p>
            <a:pPr marL="1036320" lvl="1" indent="-518160">
              <a:lnSpc>
                <a:spcPts val="6240"/>
              </a:lnSpc>
              <a:buFont typeface="Arial"/>
              <a:buChar char="•"/>
            </a:pPr>
            <a:r>
              <a:rPr lang="en-US" sz="4800" dirty="0">
                <a:solidFill>
                  <a:srgbClr val="2F2325"/>
                </a:solidFill>
                <a:latin typeface="MV Boli" pitchFamily="2" charset="0"/>
                <a:cs typeface="MV Boli" pitchFamily="2" charset="0"/>
              </a:rPr>
              <a:t> A PARENT</a:t>
            </a:r>
          </a:p>
          <a:p>
            <a:pPr marL="1036320" lvl="1" indent="-518160" algn="l">
              <a:lnSpc>
                <a:spcPts val="6240"/>
              </a:lnSpc>
              <a:buFont typeface="Arial"/>
              <a:buChar char="•"/>
            </a:pPr>
            <a:r>
              <a:rPr lang="en-US" sz="4800" dirty="0">
                <a:solidFill>
                  <a:srgbClr val="2F2325"/>
                </a:solidFill>
                <a:latin typeface="MV Boli" pitchFamily="2" charset="0"/>
                <a:cs typeface="MV Boli" pitchFamily="2" charset="0"/>
              </a:rPr>
              <a:t> A NEUROSCIENTIST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66688" y="1058948"/>
            <a:ext cx="9337579" cy="6145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4800" dirty="0">
                <a:solidFill>
                  <a:srgbClr val="F4969C"/>
                </a:solidFill>
                <a:latin typeface="MV Boli" pitchFamily="2" charset="0"/>
                <a:cs typeface="MV Boli" pitchFamily="2" charset="0"/>
              </a:rPr>
              <a:t>LISTEN TO A TALK BY A NEUROSCIENTIST AND ANSWER THE QUESTIONS </a:t>
            </a:r>
          </a:p>
          <a:p>
            <a:pPr>
              <a:lnSpc>
                <a:spcPts val="6240"/>
              </a:lnSpc>
            </a:pPr>
            <a:endParaRPr dirty="0">
              <a:latin typeface="MV Boli" pitchFamily="2" charset="0"/>
              <a:cs typeface="MV Boli" pitchFamily="2" charset="0"/>
            </a:endParaRPr>
          </a:p>
          <a:p>
            <a:pPr>
              <a:lnSpc>
                <a:spcPts val="3639"/>
              </a:lnSpc>
            </a:pPr>
            <a:r>
              <a:rPr lang="en-US" sz="2800" dirty="0">
                <a:solidFill>
                  <a:srgbClr val="F4969C"/>
                </a:solidFill>
                <a:latin typeface="MV Boli" pitchFamily="2" charset="0"/>
                <a:cs typeface="MV Boli" pitchFamily="2" charset="0"/>
              </a:rPr>
              <a:t>1.WHAT HAVE SCIENTISTS BECOME INTERESTED IN RECENTLY?</a:t>
            </a:r>
          </a:p>
          <a:p>
            <a:pPr>
              <a:lnSpc>
                <a:spcPts val="3639"/>
              </a:lnSpc>
            </a:pPr>
            <a:r>
              <a:rPr lang="en-US" sz="2799" dirty="0">
                <a:solidFill>
                  <a:srgbClr val="F4969C"/>
                </a:solidFill>
                <a:latin typeface="MV Boli" pitchFamily="2" charset="0"/>
                <a:cs typeface="MV Boli" pitchFamily="2" charset="0"/>
              </a:rPr>
              <a:t>2. WHY DO THEY THINK HUMANS FIRST DEVELOPED THE INSTINCT TO FALL IN LOVE?</a:t>
            </a:r>
          </a:p>
          <a:p>
            <a:pPr>
              <a:lnSpc>
                <a:spcPts val="3640"/>
              </a:lnSpc>
            </a:pPr>
            <a:r>
              <a:rPr lang="en-US" sz="2799" dirty="0">
                <a:solidFill>
                  <a:srgbClr val="F4969C"/>
                </a:solidFill>
                <a:latin typeface="MV Boli" pitchFamily="2" charset="0"/>
                <a:cs typeface="MV Boli" pitchFamily="2" charset="0"/>
              </a:rPr>
              <a:t>3. WHAT MIGHT HAPPEN IN THE FUTURE?</a:t>
            </a:r>
          </a:p>
          <a:p>
            <a:pPr marL="0" lvl="0" indent="0" algn="l">
              <a:lnSpc>
                <a:spcPts val="6240"/>
              </a:lnSpc>
            </a:pPr>
            <a:endParaRPr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28700" y="1154198"/>
            <a:ext cx="5033774" cy="79786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62828" y="2817683"/>
            <a:ext cx="3965518" cy="46516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153163" y="6874913"/>
            <a:ext cx="560188" cy="3778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764153" y="6874913"/>
            <a:ext cx="560188" cy="377872"/>
          </a:xfrm>
          <a:prstGeom prst="rect">
            <a:avLst/>
          </a:prstGeom>
        </p:spPr>
      </p:pic>
      <p:pic>
        <p:nvPicPr>
          <p:cNvPr id="7" name="Voice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6078200" y="9525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28700" y="9370833"/>
            <a:ext cx="5668080" cy="1190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361668">
            <a:off x="14906139" y="8255493"/>
            <a:ext cx="3108840" cy="1760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36861" y="9135683"/>
            <a:ext cx="1181119" cy="47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431681" y="1052006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6266106" y="2227883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125460">
            <a:off x="1362841" y="1193487"/>
            <a:ext cx="1406533" cy="2310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-194206" y="5275066"/>
            <a:ext cx="1648272" cy="2371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8860678" y="200536"/>
            <a:ext cx="2214749" cy="7640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1237742">
            <a:off x="17620453" y="4626024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/>
          <a:srcRect l="10869" t="22616" r="11894" b="19412"/>
          <a:stretch>
            <a:fillRect/>
          </a:stretch>
        </p:blipFill>
        <p:spPr>
          <a:xfrm>
            <a:off x="3103515" y="2444357"/>
            <a:ext cx="13162591" cy="555443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139238" y="4819967"/>
            <a:ext cx="95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260249" y="1019175"/>
            <a:ext cx="11188936" cy="1036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</a:pPr>
            <a:r>
              <a:rPr lang="en-US" sz="7200" dirty="0">
                <a:solidFill>
                  <a:srgbClr val="FFFFFF"/>
                </a:solidFill>
                <a:latin typeface="MV Boli" pitchFamily="2" charset="0"/>
                <a:cs typeface="MV Boli" pitchFamily="2" charset="0"/>
              </a:rPr>
              <a:t>complete the sentences</a:t>
            </a:r>
          </a:p>
        </p:txBody>
      </p:sp>
      <p:pic>
        <p:nvPicPr>
          <p:cNvPr id="14" name="Voice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14097000" y="8001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29298" y="1862958"/>
            <a:ext cx="6380654" cy="65610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10800000">
            <a:off x="15762743" y="7107110"/>
            <a:ext cx="847209" cy="8133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366703">
            <a:off x="11362505" y="6240300"/>
            <a:ext cx="245017" cy="8448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l="15013" t="29912" r="51477" b="34331"/>
          <a:stretch>
            <a:fillRect/>
          </a:stretch>
        </p:blipFill>
        <p:spPr>
          <a:xfrm>
            <a:off x="572716" y="3709372"/>
            <a:ext cx="8383624" cy="50297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71600" y="208148"/>
            <a:ext cx="7002400" cy="425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400" dirty="0">
                <a:solidFill>
                  <a:srgbClr val="F4969C"/>
                </a:solidFill>
                <a:latin typeface="MV Boli" pitchFamily="2" charset="0"/>
                <a:cs typeface="MV Boli" pitchFamily="2" charset="0"/>
              </a:rPr>
              <a:t>COMPLETE PHRASES FROM THE TALK WITH PREPOSITIONS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66637">
            <a:off x="-68243" y="5595095"/>
            <a:ext cx="1243081" cy="1471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432416" y="8347942"/>
            <a:ext cx="1585170" cy="22808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11280" t="24440" r="13125" b="34962"/>
          <a:stretch>
            <a:fillRect/>
          </a:stretch>
        </p:blipFill>
        <p:spPr>
          <a:xfrm>
            <a:off x="1028700" y="3038469"/>
            <a:ext cx="16196301" cy="48903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55584" y="1028700"/>
            <a:ext cx="14576833" cy="149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 dirty="0">
                <a:solidFill>
                  <a:srgbClr val="2F2325"/>
                </a:solidFill>
                <a:latin typeface="MV Boli" pitchFamily="2" charset="0"/>
                <a:cs typeface="MV Boli" pitchFamily="2" charset="0"/>
              </a:rPr>
              <a:t>Vocabulary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8290" y="522523"/>
            <a:ext cx="4840323" cy="71708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28700" y="7512183"/>
            <a:ext cx="1234289" cy="10614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8123572" y="8433843"/>
            <a:ext cx="8893685" cy="48045"/>
          </a:xfrm>
          <a:prstGeom prst="rect">
            <a:avLst/>
          </a:prstGeom>
          <a:solidFill>
            <a:srgbClr val="2F2325"/>
          </a:solidFill>
        </p:spPr>
      </p:sp>
      <p:sp>
        <p:nvSpPr>
          <p:cNvPr id="5" name="AutoShape 5"/>
          <p:cNvSpPr/>
          <p:nvPr/>
        </p:nvSpPr>
        <p:spPr>
          <a:xfrm>
            <a:off x="8175115" y="9258300"/>
            <a:ext cx="8893685" cy="48045"/>
          </a:xfrm>
          <a:prstGeom prst="rect">
            <a:avLst/>
          </a:prstGeom>
          <a:solidFill>
            <a:srgbClr val="2F2325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66006" y="1339924"/>
            <a:ext cx="603487" cy="10228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 l="12386" t="36113" r="13125" b="26660"/>
          <a:stretch>
            <a:fillRect/>
          </a:stretch>
        </p:blipFill>
        <p:spPr>
          <a:xfrm>
            <a:off x="5796908" y="2788327"/>
            <a:ext cx="12951662" cy="363910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711167" y="6427436"/>
            <a:ext cx="14576833" cy="91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</a:pPr>
            <a:r>
              <a:rPr lang="en-US" sz="6400" dirty="0">
                <a:solidFill>
                  <a:srgbClr val="2F2325"/>
                </a:solidFill>
                <a:latin typeface="MV Boli" pitchFamily="2" charset="0"/>
                <a:cs typeface="MV Boli" pitchFamily="2" charset="0"/>
              </a:rPr>
              <a:t>TASK : Write a short love story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47386" y="1028700"/>
            <a:ext cx="13993227" cy="149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 dirty="0">
                <a:solidFill>
                  <a:srgbClr val="F4969C"/>
                </a:solidFill>
                <a:latin typeface="MV Boli" pitchFamily="2" charset="0"/>
                <a:cs typeface="MV Boli" pitchFamily="2" charset="0"/>
              </a:rPr>
              <a:t>THANK YOU!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688095" y="3822127"/>
            <a:ext cx="700525" cy="6037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688095" y="5800066"/>
            <a:ext cx="700525" cy="6037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688095" y="7778004"/>
            <a:ext cx="700525" cy="6037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28700" y="3602730"/>
            <a:ext cx="6374106" cy="56555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449272" y="4562275"/>
            <a:ext cx="3098714" cy="34574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380906">
            <a:off x="12719240" y="4305779"/>
            <a:ext cx="4364291" cy="49594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95</Words>
  <Application>Microsoft Office PowerPoint</Application>
  <PresentationFormat>Custom</PresentationFormat>
  <Paragraphs>20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MV Boli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grade</dc:title>
  <dc:creator>Elvira</dc:creator>
  <cp:lastModifiedBy>Elvira</cp:lastModifiedBy>
  <cp:revision>3</cp:revision>
  <dcterms:created xsi:type="dcterms:W3CDTF">2006-08-16T00:00:00Z</dcterms:created>
  <dcterms:modified xsi:type="dcterms:W3CDTF">2020-10-04T19:45:01Z</dcterms:modified>
  <dc:identifier>DAEJqa4Oi8Y</dc:identifier>
</cp:coreProperties>
</file>