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7" r:id="rId5"/>
    <p:sldId id="269" r:id="rId6"/>
    <p:sldId id="268" r:id="rId7"/>
    <p:sldId id="274" r:id="rId8"/>
    <p:sldId id="271" r:id="rId9"/>
    <p:sldId id="273" r:id="rId10"/>
    <p:sldId id="275" r:id="rId11"/>
    <p:sldId id="277" r:id="rId12"/>
    <p:sldId id="285" r:id="rId13"/>
    <p:sldId id="280" r:id="rId14"/>
    <p:sldId id="278" r:id="rId15"/>
    <p:sldId id="283" r:id="rId16"/>
    <p:sldId id="282" r:id="rId17"/>
    <p:sldId id="284" r:id="rId18"/>
    <p:sldId id="286" r:id="rId19"/>
    <p:sldId id="287" r:id="rId20"/>
    <p:sldId id="281"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GMax" initials="I" lastIdx="2" clrIdx="0">
    <p:extLst>
      <p:ext uri="{19B8F6BF-5375-455C-9EA6-DF929625EA0E}">
        <p15:presenceInfo xmlns:p15="http://schemas.microsoft.com/office/powerpoint/2012/main" xmlns="" userId="IGMa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p:scale>
          <a:sx n="76" d="100"/>
          <a:sy n="76" d="100"/>
        </p:scale>
        <p:origin x="-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7T20:48:50.948" idx="1">
    <p:pos x="7152" y="1150"/>
    <p:text/>
    <p:extLst>
      <p:ext uri="{C676402C-5697-4E1C-873F-D02D1690AC5C}">
        <p15:threadingInfo xmlns:p15="http://schemas.microsoft.com/office/powerpoint/2012/main" xmlns="" timeZoneBias="-60"/>
      </p:ext>
    </p:extLst>
  </p:cm>
  <p:cm authorId="1" dt="2020-03-18T11:33:29.407" idx="2">
    <p:pos x="7248" y="1246"/>
    <p:text/>
    <p:extLst>
      <p:ext uri="{C676402C-5697-4E1C-873F-D02D1690AC5C}">
        <p15:threadingInfo xmlns:p15="http://schemas.microsoft.com/office/powerpoint/2012/main" xmlns="" timeZoneBias="-6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abc.amarilisonline.com/st-george-zastitnik-engleske-legenda-o-svetom-dordu/" TargetMode="External"/><Relationship Id="rId1" Type="http://schemas.openxmlformats.org/officeDocument/2006/relationships/image" Target="../media/image3.jpg"/><Relationship Id="rId6" Type="http://schemas.openxmlformats.org/officeDocument/2006/relationships/hyperlink" Target="https://pulse.rs/kako-vam-drago-vilijam-sekspir/" TargetMode="External"/><Relationship Id="rId5" Type="http://schemas.openxmlformats.org/officeDocument/2006/relationships/image" Target="../media/image5.jpg"/><Relationship Id="rId4" Type="http://schemas.openxmlformats.org/officeDocument/2006/relationships/hyperlink" Target="http://flickr.com/photos/johnwakley/2288048641" TargetMode="External"/></Relationships>
</file>

<file path=ppt/diagrams/_rels/data5.xml.rels><?xml version="1.0" encoding="UTF-8" standalone="yes"?>
<Relationships xmlns="http://schemas.openxmlformats.org/package/2006/relationships"><Relationship Id="rId8" Type="http://schemas.openxmlformats.org/officeDocument/2006/relationships/hyperlink" Target="http://movies.stackexchange.com/questions/23647/whose-portrait-hangs-on-the-wall-in-the-movie-the-godfather-part-i" TargetMode="External"/><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hyperlink" Target="https://thewandrinstar.wordpress.com/2015/03/11/mel-gibson-e-os-25-anos-de-hamlet-o-resto-e-silencio/" TargetMode="External"/><Relationship Id="rId1" Type="http://schemas.openxmlformats.org/officeDocument/2006/relationships/image" Target="../media/image10.jpeg"/><Relationship Id="rId6" Type="http://schemas.openxmlformats.org/officeDocument/2006/relationships/hyperlink" Target="http://pulse.rs/hamlet/" TargetMode="External"/><Relationship Id="rId5" Type="http://schemas.openxmlformats.org/officeDocument/2006/relationships/image" Target="../media/image12.jpg"/><Relationship Id="rId4" Type="http://schemas.openxmlformats.org/officeDocument/2006/relationships/hyperlink" Target="https://hr.wikipedia.org/wiki/Berta_Holandska" TargetMode="External"/></Relationships>
</file>

<file path=ppt/diagrams/_rels/data6.xml.rels><?xml version="1.0" encoding="UTF-8" standalone="yes"?>
<Relationships xmlns="http://schemas.openxmlformats.org/package/2006/relationships"><Relationship Id="rId8" Type="http://schemas.openxmlformats.org/officeDocument/2006/relationships/hyperlink" Target="https://en.wikipedia.org/wiki/Cultural_references_to_Hamlet" TargetMode="External"/><Relationship Id="rId3" Type="http://schemas.openxmlformats.org/officeDocument/2006/relationships/image" Target="../media/image16.jpg"/><Relationship Id="rId7" Type="http://schemas.openxmlformats.org/officeDocument/2006/relationships/image" Target="../media/image18.jpg"/><Relationship Id="rId2" Type="http://schemas.openxmlformats.org/officeDocument/2006/relationships/hyperlink" Target="https://en.wikipedia.org/wiki/Polonius" TargetMode="External"/><Relationship Id="rId1" Type="http://schemas.openxmlformats.org/officeDocument/2006/relationships/image" Target="../media/image15.jpg"/><Relationship Id="rId6" Type="http://schemas.openxmlformats.org/officeDocument/2006/relationships/hyperlink" Target="http://flickr.com/photos/ice5nake/171671873" TargetMode="External"/><Relationship Id="rId5" Type="http://schemas.openxmlformats.org/officeDocument/2006/relationships/image" Target="../media/image17.jpg"/><Relationship Id="rId4" Type="http://schemas.openxmlformats.org/officeDocument/2006/relationships/hyperlink" Target="https://hiperboreja.blogspot.com/2015/10/ofelija-na-slikarskom-platnu.htm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abc.amarilisonline.com/st-george-zastitnik-engleske-legenda-o-svetom-dordu/" TargetMode="External"/><Relationship Id="rId1" Type="http://schemas.openxmlformats.org/officeDocument/2006/relationships/image" Target="../media/image3.jpg"/><Relationship Id="rId6" Type="http://schemas.openxmlformats.org/officeDocument/2006/relationships/hyperlink" Target="https://pulse.rs/kako-vam-drago-vilijam-sekspir/" TargetMode="External"/><Relationship Id="rId5" Type="http://schemas.openxmlformats.org/officeDocument/2006/relationships/image" Target="../media/image5.jpg"/><Relationship Id="rId4" Type="http://schemas.openxmlformats.org/officeDocument/2006/relationships/hyperlink" Target="http://flickr.com/photos/johnwakley/2288048641"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movies.stackexchange.com/questions/23647/whose-portrait-hangs-on-the-wall-in-the-movie-the-godfather-part-i" TargetMode="External"/><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hyperlink" Target="https://thewandrinstar.wordpress.com/2015/03/11/mel-gibson-e-os-25-anos-de-hamlet-o-resto-e-silencio/" TargetMode="External"/><Relationship Id="rId1" Type="http://schemas.openxmlformats.org/officeDocument/2006/relationships/image" Target="../media/image10.jpeg"/><Relationship Id="rId6" Type="http://schemas.openxmlformats.org/officeDocument/2006/relationships/hyperlink" Target="http://pulse.rs/hamlet/" TargetMode="External"/><Relationship Id="rId5" Type="http://schemas.openxmlformats.org/officeDocument/2006/relationships/image" Target="../media/image12.jpg"/><Relationship Id="rId4" Type="http://schemas.openxmlformats.org/officeDocument/2006/relationships/hyperlink" Target="https://hr.wikipedia.org/wiki/Berta_Holandska" TargetMode="External"/></Relationships>
</file>

<file path=ppt/diagrams/_rels/drawing6.xml.rels><?xml version="1.0" encoding="UTF-8" standalone="yes"?>
<Relationships xmlns="http://schemas.openxmlformats.org/package/2006/relationships"><Relationship Id="rId8" Type="http://schemas.openxmlformats.org/officeDocument/2006/relationships/hyperlink" Target="https://en.wikipedia.org/wiki/Cultural_references_to_Hamlet" TargetMode="External"/><Relationship Id="rId3" Type="http://schemas.openxmlformats.org/officeDocument/2006/relationships/image" Target="../media/image16.jpg"/><Relationship Id="rId7" Type="http://schemas.openxmlformats.org/officeDocument/2006/relationships/image" Target="../media/image18.jpg"/><Relationship Id="rId2" Type="http://schemas.openxmlformats.org/officeDocument/2006/relationships/hyperlink" Target="https://en.wikipedia.org/wiki/Polonius" TargetMode="External"/><Relationship Id="rId1" Type="http://schemas.openxmlformats.org/officeDocument/2006/relationships/image" Target="../media/image15.jpg"/><Relationship Id="rId6" Type="http://schemas.openxmlformats.org/officeDocument/2006/relationships/hyperlink" Target="http://flickr.com/photos/ice5nake/171671873" TargetMode="External"/><Relationship Id="rId5" Type="http://schemas.openxmlformats.org/officeDocument/2006/relationships/image" Target="../media/image17.jpg"/><Relationship Id="rId4" Type="http://schemas.openxmlformats.org/officeDocument/2006/relationships/hyperlink" Target="https://hiperboreja.blogspot.com/2015/10/ofelija-na-slikarskom-platnu.html"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17ADD-4AD8-41B9-86EB-7A2328E4759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84D2E0E-8FE5-4525-9D45-4FF8291E763C}">
      <dgm:prSet custT="1"/>
      <dgm:spPr/>
      <dgm:t>
        <a:bodyPr/>
        <a:lstStyle/>
        <a:p>
          <a:r>
            <a:rPr lang="sr-Latn-ME" sz="7200" dirty="0">
              <a:solidFill>
                <a:schemeClr val="accent6">
                  <a:lumMod val="75000"/>
                </a:schemeClr>
              </a:solidFill>
            </a:rPr>
            <a:t>Vilijam Šekspir </a:t>
          </a:r>
          <a:endParaRPr lang="en-US" sz="7200" dirty="0">
            <a:solidFill>
              <a:schemeClr val="accent6">
                <a:lumMod val="75000"/>
              </a:schemeClr>
            </a:solidFill>
          </a:endParaRPr>
        </a:p>
      </dgm:t>
    </dgm:pt>
    <dgm:pt modelId="{F7A1D6B3-622A-45CA-8E64-AD800EFB0A96}" type="parTrans" cxnId="{A684A8F9-8D54-4D5C-A092-69CB0E1418AA}">
      <dgm:prSet/>
      <dgm:spPr/>
      <dgm:t>
        <a:bodyPr/>
        <a:lstStyle/>
        <a:p>
          <a:endParaRPr lang="en-US"/>
        </a:p>
      </dgm:t>
    </dgm:pt>
    <dgm:pt modelId="{FC4FF361-A2D3-47DE-8EAE-4AA1E5F15267}" type="sibTrans" cxnId="{A684A8F9-8D54-4D5C-A092-69CB0E1418AA}">
      <dgm:prSet/>
      <dgm:spPr/>
      <dgm:t>
        <a:bodyPr/>
        <a:lstStyle/>
        <a:p>
          <a:endParaRPr lang="en-US"/>
        </a:p>
      </dgm:t>
    </dgm:pt>
    <dgm:pt modelId="{51E68BA3-4DB4-4EA0-B6B1-B749F6297C19}" type="pres">
      <dgm:prSet presAssocID="{FEC17ADD-4AD8-41B9-86EB-7A2328E4759E}" presName="linear" presStyleCnt="0">
        <dgm:presLayoutVars>
          <dgm:animLvl val="lvl"/>
          <dgm:resizeHandles val="exact"/>
        </dgm:presLayoutVars>
      </dgm:prSet>
      <dgm:spPr/>
      <dgm:t>
        <a:bodyPr/>
        <a:lstStyle/>
        <a:p>
          <a:endParaRPr lang="en-US"/>
        </a:p>
      </dgm:t>
    </dgm:pt>
    <dgm:pt modelId="{5746BFC0-4B4C-46EB-BD29-3E8197E7CE10}" type="pres">
      <dgm:prSet presAssocID="{F84D2E0E-8FE5-4525-9D45-4FF8291E763C}" presName="parentText" presStyleLbl="node1" presStyleIdx="0" presStyleCnt="1">
        <dgm:presLayoutVars>
          <dgm:chMax val="0"/>
          <dgm:bulletEnabled val="1"/>
        </dgm:presLayoutVars>
      </dgm:prSet>
      <dgm:spPr/>
      <dgm:t>
        <a:bodyPr/>
        <a:lstStyle/>
        <a:p>
          <a:endParaRPr lang="en-US"/>
        </a:p>
      </dgm:t>
    </dgm:pt>
  </dgm:ptLst>
  <dgm:cxnLst>
    <dgm:cxn modelId="{A684A8F9-8D54-4D5C-A092-69CB0E1418AA}" srcId="{FEC17ADD-4AD8-41B9-86EB-7A2328E4759E}" destId="{F84D2E0E-8FE5-4525-9D45-4FF8291E763C}" srcOrd="0" destOrd="0" parTransId="{F7A1D6B3-622A-45CA-8E64-AD800EFB0A96}" sibTransId="{FC4FF361-A2D3-47DE-8EAE-4AA1E5F15267}"/>
    <dgm:cxn modelId="{CD5DA706-FF15-4277-919F-674623EACB5E}" type="presOf" srcId="{F84D2E0E-8FE5-4525-9D45-4FF8291E763C}" destId="{5746BFC0-4B4C-46EB-BD29-3E8197E7CE10}" srcOrd="0" destOrd="0" presId="urn:microsoft.com/office/officeart/2005/8/layout/vList2"/>
    <dgm:cxn modelId="{164B65A2-6FCB-4299-9127-6865F6A81396}" type="presOf" srcId="{FEC17ADD-4AD8-41B9-86EB-7A2328E4759E}" destId="{51E68BA3-4DB4-4EA0-B6B1-B749F6297C19}" srcOrd="0" destOrd="0" presId="urn:microsoft.com/office/officeart/2005/8/layout/vList2"/>
    <dgm:cxn modelId="{A91258D0-4891-41ED-9DA1-4BA9E18987E6}" type="presParOf" srcId="{51E68BA3-4DB4-4EA0-B6B1-B749F6297C19}" destId="{5746BFC0-4B4C-46EB-BD29-3E8197E7CE1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6AE40-157F-44C5-8117-F956C83800B7}"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8DACEB64-5B13-4659-BFC7-CAF2F65A0A88}">
      <dgm:prSet/>
      <dgm:spPr>
        <a:solidFill>
          <a:schemeClr val="accent2">
            <a:lumMod val="60000"/>
            <a:lumOff val="40000"/>
          </a:schemeClr>
        </a:solidFill>
      </dgm:spPr>
      <dgm:t>
        <a:bodyPr/>
        <a:lstStyle/>
        <a:p>
          <a:r>
            <a:rPr lang="sr-Latn-ME"/>
            <a:t>Najveći  svjetski dramatičar.</a:t>
          </a:r>
          <a:endParaRPr lang="en-US"/>
        </a:p>
      </dgm:t>
    </dgm:pt>
    <dgm:pt modelId="{49537EE5-B77A-4FDA-945E-4D2772148393}" type="parTrans" cxnId="{3ED9537E-EE51-44C3-AD50-6A72F495DDC9}">
      <dgm:prSet/>
      <dgm:spPr/>
      <dgm:t>
        <a:bodyPr/>
        <a:lstStyle/>
        <a:p>
          <a:endParaRPr lang="en-US"/>
        </a:p>
      </dgm:t>
    </dgm:pt>
    <dgm:pt modelId="{54CDB9FC-79C0-4CA1-A4F2-D380A8378AF1}" type="sibTrans" cxnId="{3ED9537E-EE51-44C3-AD50-6A72F495DDC9}">
      <dgm:prSet/>
      <dgm:spPr/>
      <dgm:t>
        <a:bodyPr/>
        <a:lstStyle/>
        <a:p>
          <a:endParaRPr lang="en-US"/>
        </a:p>
      </dgm:t>
    </dgm:pt>
    <dgm:pt modelId="{CB00DAB5-8668-4EEC-8273-0F29A0E31452}">
      <dgm:prSet/>
      <dgm:spPr>
        <a:solidFill>
          <a:schemeClr val="accent2">
            <a:lumMod val="75000"/>
          </a:schemeClr>
        </a:solidFill>
      </dgm:spPr>
      <dgm:t>
        <a:bodyPr/>
        <a:lstStyle/>
        <a:p>
          <a:r>
            <a:rPr lang="sr-Latn-ME"/>
            <a:t>Čitav njegov život je vezan za dramu i pozorište.  </a:t>
          </a:r>
          <a:endParaRPr lang="en-US"/>
        </a:p>
      </dgm:t>
    </dgm:pt>
    <dgm:pt modelId="{EC79747C-1627-4368-9D34-1BB58AFCEEEE}" type="parTrans" cxnId="{94E72E5A-3F5D-47EA-942B-71BF45E644AC}">
      <dgm:prSet/>
      <dgm:spPr/>
      <dgm:t>
        <a:bodyPr/>
        <a:lstStyle/>
        <a:p>
          <a:endParaRPr lang="en-US"/>
        </a:p>
      </dgm:t>
    </dgm:pt>
    <dgm:pt modelId="{276B5816-CF58-4B57-A07D-1A62DB2F7B94}" type="sibTrans" cxnId="{94E72E5A-3F5D-47EA-942B-71BF45E644AC}">
      <dgm:prSet/>
      <dgm:spPr/>
      <dgm:t>
        <a:bodyPr/>
        <a:lstStyle/>
        <a:p>
          <a:endParaRPr lang="en-US"/>
        </a:p>
      </dgm:t>
    </dgm:pt>
    <dgm:pt modelId="{25BF7AB8-1B72-4E8A-90ED-F40691529C71}">
      <dgm:prSet/>
      <dgm:spPr>
        <a:solidFill>
          <a:schemeClr val="accent2">
            <a:lumMod val="50000"/>
          </a:schemeClr>
        </a:solidFill>
      </dgm:spPr>
      <dgm:t>
        <a:bodyPr/>
        <a:lstStyle/>
        <a:p>
          <a:r>
            <a:rPr lang="sr-Latn-ME" dirty="0"/>
            <a:t>U početku je bio pomoćni radnik u pozorištu, kasnije glumac i član glumačke družine da bi postao uspješan reditelj i dramski pisac.                                                      </a:t>
          </a:r>
          <a:endParaRPr lang="en-US" dirty="0"/>
        </a:p>
      </dgm:t>
    </dgm:pt>
    <dgm:pt modelId="{7F573C8F-697E-4DC3-AD12-3BAE8931D6B0}" type="parTrans" cxnId="{90D210BA-C156-4B64-B521-A1A2793633EF}">
      <dgm:prSet/>
      <dgm:spPr/>
      <dgm:t>
        <a:bodyPr/>
        <a:lstStyle/>
        <a:p>
          <a:endParaRPr lang="en-US"/>
        </a:p>
      </dgm:t>
    </dgm:pt>
    <dgm:pt modelId="{2DF67D55-012C-40E4-B441-63C46B351859}" type="sibTrans" cxnId="{90D210BA-C156-4B64-B521-A1A2793633EF}">
      <dgm:prSet/>
      <dgm:spPr/>
      <dgm:t>
        <a:bodyPr/>
        <a:lstStyle/>
        <a:p>
          <a:endParaRPr lang="en-US"/>
        </a:p>
      </dgm:t>
    </dgm:pt>
    <dgm:pt modelId="{1535CA22-0493-473D-BCE3-1F37A4B1026D}" type="pres">
      <dgm:prSet presAssocID="{9156AE40-157F-44C5-8117-F956C83800B7}" presName="Name0" presStyleCnt="0">
        <dgm:presLayoutVars>
          <dgm:dir/>
          <dgm:resizeHandles val="exact"/>
        </dgm:presLayoutVars>
      </dgm:prSet>
      <dgm:spPr/>
      <dgm:t>
        <a:bodyPr/>
        <a:lstStyle/>
        <a:p>
          <a:endParaRPr lang="en-US"/>
        </a:p>
      </dgm:t>
    </dgm:pt>
    <dgm:pt modelId="{66BB39DD-15BE-4FE3-94CC-5F6671562DA8}" type="pres">
      <dgm:prSet presAssocID="{9156AE40-157F-44C5-8117-F956C83800B7}" presName="fgShape" presStyleLbl="fgShp" presStyleIdx="0" presStyleCnt="1"/>
      <dgm:spPr>
        <a:solidFill>
          <a:schemeClr val="accent6">
            <a:lumMod val="50000"/>
          </a:schemeClr>
        </a:solidFill>
      </dgm:spPr>
    </dgm:pt>
    <dgm:pt modelId="{9FA7C1BD-28E1-44DF-B331-BF89CBB3769C}" type="pres">
      <dgm:prSet presAssocID="{9156AE40-157F-44C5-8117-F956C83800B7}" presName="linComp" presStyleCnt="0"/>
      <dgm:spPr/>
    </dgm:pt>
    <dgm:pt modelId="{A3E082C7-C9B3-4555-875C-042E3C71D296}" type="pres">
      <dgm:prSet presAssocID="{8DACEB64-5B13-4659-BFC7-CAF2F65A0A88}" presName="compNode" presStyleCnt="0"/>
      <dgm:spPr/>
    </dgm:pt>
    <dgm:pt modelId="{266B8DF8-FBD1-4B43-8AD8-65D4FF607E42}" type="pres">
      <dgm:prSet presAssocID="{8DACEB64-5B13-4659-BFC7-CAF2F65A0A88}" presName="bkgdShape" presStyleLbl="node1" presStyleIdx="0" presStyleCnt="3"/>
      <dgm:spPr/>
      <dgm:t>
        <a:bodyPr/>
        <a:lstStyle/>
        <a:p>
          <a:endParaRPr lang="en-US"/>
        </a:p>
      </dgm:t>
    </dgm:pt>
    <dgm:pt modelId="{83E4EF0C-6832-4F66-8D63-EA20E766B48F}" type="pres">
      <dgm:prSet presAssocID="{8DACEB64-5B13-4659-BFC7-CAF2F65A0A88}" presName="nodeTx" presStyleLbl="node1" presStyleIdx="0" presStyleCnt="3">
        <dgm:presLayoutVars>
          <dgm:bulletEnabled val="1"/>
        </dgm:presLayoutVars>
      </dgm:prSet>
      <dgm:spPr/>
      <dgm:t>
        <a:bodyPr/>
        <a:lstStyle/>
        <a:p>
          <a:endParaRPr lang="en-US"/>
        </a:p>
      </dgm:t>
    </dgm:pt>
    <dgm:pt modelId="{97667562-7B73-4D00-B73D-B7B913E06415}" type="pres">
      <dgm:prSet presAssocID="{8DACEB64-5B13-4659-BFC7-CAF2F65A0A88}" presName="invisiNode" presStyleLbl="node1" presStyleIdx="0" presStyleCnt="3"/>
      <dgm:spPr/>
    </dgm:pt>
    <dgm:pt modelId="{1F55D151-BB4D-4B85-95AB-99FDC1B74802}" type="pres">
      <dgm:prSet presAssocID="{8DACEB64-5B13-4659-BFC7-CAF2F65A0A88}" presName="imagNod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xmlns="" r:id="rId2"/>
              </a:ext>
            </a:extLst>
          </a:blip>
          <a:stretch>
            <a:fillRect/>
          </a:stretch>
        </a:blipFill>
      </dgm:spPr>
    </dgm:pt>
    <dgm:pt modelId="{23F7C4FA-6981-4FC8-BFE5-4A5870E840FF}" type="pres">
      <dgm:prSet presAssocID="{54CDB9FC-79C0-4CA1-A4F2-D380A8378AF1}" presName="sibTrans" presStyleLbl="sibTrans2D1" presStyleIdx="0" presStyleCnt="0"/>
      <dgm:spPr/>
      <dgm:t>
        <a:bodyPr/>
        <a:lstStyle/>
        <a:p>
          <a:endParaRPr lang="en-US"/>
        </a:p>
      </dgm:t>
    </dgm:pt>
    <dgm:pt modelId="{0AEFC6DC-F6EB-4AAE-8B61-408EF9EB5B2E}" type="pres">
      <dgm:prSet presAssocID="{CB00DAB5-8668-4EEC-8273-0F29A0E31452}" presName="compNode" presStyleCnt="0"/>
      <dgm:spPr/>
    </dgm:pt>
    <dgm:pt modelId="{260D3F1B-A901-42CE-A010-5970284C56EA}" type="pres">
      <dgm:prSet presAssocID="{CB00DAB5-8668-4EEC-8273-0F29A0E31452}" presName="bkgdShape" presStyleLbl="node1" presStyleIdx="1" presStyleCnt="3"/>
      <dgm:spPr/>
      <dgm:t>
        <a:bodyPr/>
        <a:lstStyle/>
        <a:p>
          <a:endParaRPr lang="en-US"/>
        </a:p>
      </dgm:t>
    </dgm:pt>
    <dgm:pt modelId="{F6B03CC8-ACF0-418C-B3D6-F377ABD16B30}" type="pres">
      <dgm:prSet presAssocID="{CB00DAB5-8668-4EEC-8273-0F29A0E31452}" presName="nodeTx" presStyleLbl="node1" presStyleIdx="1" presStyleCnt="3">
        <dgm:presLayoutVars>
          <dgm:bulletEnabled val="1"/>
        </dgm:presLayoutVars>
      </dgm:prSet>
      <dgm:spPr/>
      <dgm:t>
        <a:bodyPr/>
        <a:lstStyle/>
        <a:p>
          <a:endParaRPr lang="en-US"/>
        </a:p>
      </dgm:t>
    </dgm:pt>
    <dgm:pt modelId="{6700314F-33C4-4164-8752-F6F9604DEE08}" type="pres">
      <dgm:prSet presAssocID="{CB00DAB5-8668-4EEC-8273-0F29A0E31452}" presName="invisiNode" presStyleLbl="node1" presStyleIdx="1" presStyleCnt="3"/>
      <dgm:spPr/>
    </dgm:pt>
    <dgm:pt modelId="{D3E109CC-D928-4C1B-A234-CC14AE4B2308}" type="pres">
      <dgm:prSet presAssocID="{CB00DAB5-8668-4EEC-8273-0F29A0E31452}" presName="imagNode" presStyleLbl="fgImgPlace1" presStyleIdx="1" presStyleCnt="3"/>
      <dgm:spPr>
        <a:blipFill>
          <a:blip xmlns:r="http://schemas.openxmlformats.org/officeDocument/2006/relationships" r:embed="rId3">
            <a:extLst>
              <a:ext uri="{837473B0-CC2E-450A-ABE3-18F120FF3D39}">
                <a1611:picAttrSrcUrl xmlns:a1611="http://schemas.microsoft.com/office/drawing/2016/11/main" xmlns="" r:id="rId4"/>
              </a:ext>
            </a:extLst>
          </a:blip>
          <a:stretch>
            <a:fillRect/>
          </a:stretch>
        </a:blipFill>
      </dgm:spPr>
    </dgm:pt>
    <dgm:pt modelId="{7B74E36A-E39C-42E0-B32A-7AB59634939E}" type="pres">
      <dgm:prSet presAssocID="{276B5816-CF58-4B57-A07D-1A62DB2F7B94}" presName="sibTrans" presStyleLbl="sibTrans2D1" presStyleIdx="0" presStyleCnt="0"/>
      <dgm:spPr/>
      <dgm:t>
        <a:bodyPr/>
        <a:lstStyle/>
        <a:p>
          <a:endParaRPr lang="en-US"/>
        </a:p>
      </dgm:t>
    </dgm:pt>
    <dgm:pt modelId="{D3927DE2-1E38-4783-B91C-7EAC70CCF90E}" type="pres">
      <dgm:prSet presAssocID="{25BF7AB8-1B72-4E8A-90ED-F40691529C71}" presName="compNode" presStyleCnt="0"/>
      <dgm:spPr/>
    </dgm:pt>
    <dgm:pt modelId="{58590F73-72E1-48C3-B145-31900D0E046B}" type="pres">
      <dgm:prSet presAssocID="{25BF7AB8-1B72-4E8A-90ED-F40691529C71}" presName="bkgdShape" presStyleLbl="node1" presStyleIdx="2" presStyleCnt="3"/>
      <dgm:spPr/>
      <dgm:t>
        <a:bodyPr/>
        <a:lstStyle/>
        <a:p>
          <a:endParaRPr lang="en-US"/>
        </a:p>
      </dgm:t>
    </dgm:pt>
    <dgm:pt modelId="{720E46B5-4908-415F-8296-4B19600F0256}" type="pres">
      <dgm:prSet presAssocID="{25BF7AB8-1B72-4E8A-90ED-F40691529C71}" presName="nodeTx" presStyleLbl="node1" presStyleIdx="2" presStyleCnt="3">
        <dgm:presLayoutVars>
          <dgm:bulletEnabled val="1"/>
        </dgm:presLayoutVars>
      </dgm:prSet>
      <dgm:spPr/>
      <dgm:t>
        <a:bodyPr/>
        <a:lstStyle/>
        <a:p>
          <a:endParaRPr lang="en-US"/>
        </a:p>
      </dgm:t>
    </dgm:pt>
    <dgm:pt modelId="{86DF1925-44D8-4DB6-A400-E19FF235750A}" type="pres">
      <dgm:prSet presAssocID="{25BF7AB8-1B72-4E8A-90ED-F40691529C71}" presName="invisiNode" presStyleLbl="node1" presStyleIdx="2" presStyleCnt="3"/>
      <dgm:spPr/>
    </dgm:pt>
    <dgm:pt modelId="{7A7B67C8-BDA4-4D06-973B-8F3E68CC0A8C}" type="pres">
      <dgm:prSet presAssocID="{25BF7AB8-1B72-4E8A-90ED-F40691529C71}" presName="imagNode" presStyleLbl="fgImgPlace1" presStyleIdx="2" presStyleCnt="3"/>
      <dgm:spPr>
        <a:blipFill>
          <a:blip xmlns:r="http://schemas.openxmlformats.org/officeDocument/2006/relationships" r:embed="rId5">
            <a:extLst>
              <a:ext uri="{837473B0-CC2E-450A-ABE3-18F120FF3D39}">
                <a1611:picAttrSrcUrl xmlns:a1611="http://schemas.microsoft.com/office/drawing/2016/11/main" xmlns="" r:id="rId6"/>
              </a:ext>
            </a:extLst>
          </a:blip>
          <a:stretch>
            <a:fillRect/>
          </a:stretch>
        </a:blipFill>
      </dgm:spPr>
    </dgm:pt>
  </dgm:ptLst>
  <dgm:cxnLst>
    <dgm:cxn modelId="{90D210BA-C156-4B64-B521-A1A2793633EF}" srcId="{9156AE40-157F-44C5-8117-F956C83800B7}" destId="{25BF7AB8-1B72-4E8A-90ED-F40691529C71}" srcOrd="2" destOrd="0" parTransId="{7F573C8F-697E-4DC3-AD12-3BAE8931D6B0}" sibTransId="{2DF67D55-012C-40E4-B441-63C46B351859}"/>
    <dgm:cxn modelId="{9D48D877-75C8-4694-8A2A-94B190E4B864}" type="presOf" srcId="{25BF7AB8-1B72-4E8A-90ED-F40691529C71}" destId="{58590F73-72E1-48C3-B145-31900D0E046B}" srcOrd="0" destOrd="0" presId="urn:microsoft.com/office/officeart/2005/8/layout/hList7"/>
    <dgm:cxn modelId="{3ED9537E-EE51-44C3-AD50-6A72F495DDC9}" srcId="{9156AE40-157F-44C5-8117-F956C83800B7}" destId="{8DACEB64-5B13-4659-BFC7-CAF2F65A0A88}" srcOrd="0" destOrd="0" parTransId="{49537EE5-B77A-4FDA-945E-4D2772148393}" sibTransId="{54CDB9FC-79C0-4CA1-A4F2-D380A8378AF1}"/>
    <dgm:cxn modelId="{568992EE-9B08-4030-A32B-8BE2C046AFF4}" type="presOf" srcId="{9156AE40-157F-44C5-8117-F956C83800B7}" destId="{1535CA22-0493-473D-BCE3-1F37A4B1026D}" srcOrd="0" destOrd="0" presId="urn:microsoft.com/office/officeart/2005/8/layout/hList7"/>
    <dgm:cxn modelId="{94E72E5A-3F5D-47EA-942B-71BF45E644AC}" srcId="{9156AE40-157F-44C5-8117-F956C83800B7}" destId="{CB00DAB5-8668-4EEC-8273-0F29A0E31452}" srcOrd="1" destOrd="0" parTransId="{EC79747C-1627-4368-9D34-1BB58AFCEEEE}" sibTransId="{276B5816-CF58-4B57-A07D-1A62DB2F7B94}"/>
    <dgm:cxn modelId="{800E9BA7-0A51-4589-815C-231F650DA67C}" type="presOf" srcId="{8DACEB64-5B13-4659-BFC7-CAF2F65A0A88}" destId="{266B8DF8-FBD1-4B43-8AD8-65D4FF607E42}" srcOrd="0" destOrd="0" presId="urn:microsoft.com/office/officeart/2005/8/layout/hList7"/>
    <dgm:cxn modelId="{3157C64A-21B7-4736-9ECA-C5DAC85E3159}" type="presOf" srcId="{CB00DAB5-8668-4EEC-8273-0F29A0E31452}" destId="{F6B03CC8-ACF0-418C-B3D6-F377ABD16B30}" srcOrd="1" destOrd="0" presId="urn:microsoft.com/office/officeart/2005/8/layout/hList7"/>
    <dgm:cxn modelId="{866750DC-4CF2-4465-820F-83646497EA1B}" type="presOf" srcId="{8DACEB64-5B13-4659-BFC7-CAF2F65A0A88}" destId="{83E4EF0C-6832-4F66-8D63-EA20E766B48F}" srcOrd="1" destOrd="0" presId="urn:microsoft.com/office/officeart/2005/8/layout/hList7"/>
    <dgm:cxn modelId="{1289434C-0A9F-4085-B593-B7246199A801}" type="presOf" srcId="{276B5816-CF58-4B57-A07D-1A62DB2F7B94}" destId="{7B74E36A-E39C-42E0-B32A-7AB59634939E}" srcOrd="0" destOrd="0" presId="urn:microsoft.com/office/officeart/2005/8/layout/hList7"/>
    <dgm:cxn modelId="{E948380A-1CA6-418F-BD2C-F590ADF437CD}" type="presOf" srcId="{CB00DAB5-8668-4EEC-8273-0F29A0E31452}" destId="{260D3F1B-A901-42CE-A010-5970284C56EA}" srcOrd="0" destOrd="0" presId="urn:microsoft.com/office/officeart/2005/8/layout/hList7"/>
    <dgm:cxn modelId="{4B2507DF-D96C-498B-8E95-B25CD62F9C7C}" type="presOf" srcId="{25BF7AB8-1B72-4E8A-90ED-F40691529C71}" destId="{720E46B5-4908-415F-8296-4B19600F0256}" srcOrd="1" destOrd="0" presId="urn:microsoft.com/office/officeart/2005/8/layout/hList7"/>
    <dgm:cxn modelId="{F578757D-8249-4A97-8B05-45F141E7BA2C}" type="presOf" srcId="{54CDB9FC-79C0-4CA1-A4F2-D380A8378AF1}" destId="{23F7C4FA-6981-4FC8-BFE5-4A5870E840FF}" srcOrd="0" destOrd="0" presId="urn:microsoft.com/office/officeart/2005/8/layout/hList7"/>
    <dgm:cxn modelId="{6960F0EC-B1A9-4DC1-9D83-E18B730F0990}" type="presParOf" srcId="{1535CA22-0493-473D-BCE3-1F37A4B1026D}" destId="{66BB39DD-15BE-4FE3-94CC-5F6671562DA8}" srcOrd="0" destOrd="0" presId="urn:microsoft.com/office/officeart/2005/8/layout/hList7"/>
    <dgm:cxn modelId="{A5BDC725-1B8E-47A9-8FA2-FAB01C790687}" type="presParOf" srcId="{1535CA22-0493-473D-BCE3-1F37A4B1026D}" destId="{9FA7C1BD-28E1-44DF-B331-BF89CBB3769C}" srcOrd="1" destOrd="0" presId="urn:microsoft.com/office/officeart/2005/8/layout/hList7"/>
    <dgm:cxn modelId="{BAF6ED92-4B8C-4C3F-AC3F-F85A51A1D6F1}" type="presParOf" srcId="{9FA7C1BD-28E1-44DF-B331-BF89CBB3769C}" destId="{A3E082C7-C9B3-4555-875C-042E3C71D296}" srcOrd="0" destOrd="0" presId="urn:microsoft.com/office/officeart/2005/8/layout/hList7"/>
    <dgm:cxn modelId="{62DB1983-4E2A-4A35-AE52-1BC4F435BA33}" type="presParOf" srcId="{A3E082C7-C9B3-4555-875C-042E3C71D296}" destId="{266B8DF8-FBD1-4B43-8AD8-65D4FF607E42}" srcOrd="0" destOrd="0" presId="urn:microsoft.com/office/officeart/2005/8/layout/hList7"/>
    <dgm:cxn modelId="{D01985C6-2DAA-46C4-AABB-A0AD148C80D2}" type="presParOf" srcId="{A3E082C7-C9B3-4555-875C-042E3C71D296}" destId="{83E4EF0C-6832-4F66-8D63-EA20E766B48F}" srcOrd="1" destOrd="0" presId="urn:microsoft.com/office/officeart/2005/8/layout/hList7"/>
    <dgm:cxn modelId="{A0F926CE-17AC-4CB8-98F1-52C4DA7120BF}" type="presParOf" srcId="{A3E082C7-C9B3-4555-875C-042E3C71D296}" destId="{97667562-7B73-4D00-B73D-B7B913E06415}" srcOrd="2" destOrd="0" presId="urn:microsoft.com/office/officeart/2005/8/layout/hList7"/>
    <dgm:cxn modelId="{EA63EB2C-15F4-486D-838D-2F2FCEF54AB1}" type="presParOf" srcId="{A3E082C7-C9B3-4555-875C-042E3C71D296}" destId="{1F55D151-BB4D-4B85-95AB-99FDC1B74802}" srcOrd="3" destOrd="0" presId="urn:microsoft.com/office/officeart/2005/8/layout/hList7"/>
    <dgm:cxn modelId="{72BAC3BE-569B-4A24-B22E-CDDFA6146E0B}" type="presParOf" srcId="{9FA7C1BD-28E1-44DF-B331-BF89CBB3769C}" destId="{23F7C4FA-6981-4FC8-BFE5-4A5870E840FF}" srcOrd="1" destOrd="0" presId="urn:microsoft.com/office/officeart/2005/8/layout/hList7"/>
    <dgm:cxn modelId="{BA640A72-3A24-4CBC-A5D0-1BD795C35630}" type="presParOf" srcId="{9FA7C1BD-28E1-44DF-B331-BF89CBB3769C}" destId="{0AEFC6DC-F6EB-4AAE-8B61-408EF9EB5B2E}" srcOrd="2" destOrd="0" presId="urn:microsoft.com/office/officeart/2005/8/layout/hList7"/>
    <dgm:cxn modelId="{4B127529-8611-485E-BF57-8F1C7ABF5BC6}" type="presParOf" srcId="{0AEFC6DC-F6EB-4AAE-8B61-408EF9EB5B2E}" destId="{260D3F1B-A901-42CE-A010-5970284C56EA}" srcOrd="0" destOrd="0" presId="urn:microsoft.com/office/officeart/2005/8/layout/hList7"/>
    <dgm:cxn modelId="{64678269-9296-4449-BDD9-C86475C9CCA2}" type="presParOf" srcId="{0AEFC6DC-F6EB-4AAE-8B61-408EF9EB5B2E}" destId="{F6B03CC8-ACF0-418C-B3D6-F377ABD16B30}" srcOrd="1" destOrd="0" presId="urn:microsoft.com/office/officeart/2005/8/layout/hList7"/>
    <dgm:cxn modelId="{E45921D6-5BA8-4803-85E7-E11820B3A31F}" type="presParOf" srcId="{0AEFC6DC-F6EB-4AAE-8B61-408EF9EB5B2E}" destId="{6700314F-33C4-4164-8752-F6F9604DEE08}" srcOrd="2" destOrd="0" presId="urn:microsoft.com/office/officeart/2005/8/layout/hList7"/>
    <dgm:cxn modelId="{F842C083-1471-4DAA-9CFE-D70CFECE9730}" type="presParOf" srcId="{0AEFC6DC-F6EB-4AAE-8B61-408EF9EB5B2E}" destId="{D3E109CC-D928-4C1B-A234-CC14AE4B2308}" srcOrd="3" destOrd="0" presId="urn:microsoft.com/office/officeart/2005/8/layout/hList7"/>
    <dgm:cxn modelId="{08C43484-1D39-4D24-8DAE-A42EE00BB67E}" type="presParOf" srcId="{9FA7C1BD-28E1-44DF-B331-BF89CBB3769C}" destId="{7B74E36A-E39C-42E0-B32A-7AB59634939E}" srcOrd="3" destOrd="0" presId="urn:microsoft.com/office/officeart/2005/8/layout/hList7"/>
    <dgm:cxn modelId="{41EC0770-E05A-4B04-AE5B-861AAE98CC5A}" type="presParOf" srcId="{9FA7C1BD-28E1-44DF-B331-BF89CBB3769C}" destId="{D3927DE2-1E38-4783-B91C-7EAC70CCF90E}" srcOrd="4" destOrd="0" presId="urn:microsoft.com/office/officeart/2005/8/layout/hList7"/>
    <dgm:cxn modelId="{58B44B47-3550-45EE-80A1-526D2B6CBE0D}" type="presParOf" srcId="{D3927DE2-1E38-4783-B91C-7EAC70CCF90E}" destId="{58590F73-72E1-48C3-B145-31900D0E046B}" srcOrd="0" destOrd="0" presId="urn:microsoft.com/office/officeart/2005/8/layout/hList7"/>
    <dgm:cxn modelId="{68B8A911-C5ED-4DD9-AB6E-0F4A5FCD83E5}" type="presParOf" srcId="{D3927DE2-1E38-4783-B91C-7EAC70CCF90E}" destId="{720E46B5-4908-415F-8296-4B19600F0256}" srcOrd="1" destOrd="0" presId="urn:microsoft.com/office/officeart/2005/8/layout/hList7"/>
    <dgm:cxn modelId="{B60E1AB5-0D8F-4097-B6C0-B69059B17629}" type="presParOf" srcId="{D3927DE2-1E38-4783-B91C-7EAC70CCF90E}" destId="{86DF1925-44D8-4DB6-A400-E19FF235750A}" srcOrd="2" destOrd="0" presId="urn:microsoft.com/office/officeart/2005/8/layout/hList7"/>
    <dgm:cxn modelId="{2F3E8644-C896-4F9B-8052-A16A69635E4C}" type="presParOf" srcId="{D3927DE2-1E38-4783-B91C-7EAC70CCF90E}" destId="{7A7B67C8-BDA4-4D06-973B-8F3E68CC0A8C}" srcOrd="3" destOrd="0" presId="urn:microsoft.com/office/officeart/2005/8/layout/hList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296263-DFE7-44FD-9485-815165D6A0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F06D49-E970-4DD9-AEA4-85585F32BE4E}">
      <dgm:prSet/>
      <dgm:spPr>
        <a:solidFill>
          <a:schemeClr val="accent2">
            <a:lumMod val="40000"/>
            <a:lumOff val="60000"/>
          </a:schemeClr>
        </a:solidFill>
      </dgm:spPr>
      <dgm:t>
        <a:bodyPr/>
        <a:lstStyle/>
        <a:p>
          <a:r>
            <a:rPr lang="en-US" dirty="0">
              <a:latin typeface="Algerian" panose="04020705040A02060702" pitchFamily="82" charset="0"/>
            </a:rPr>
            <a:t>Eli</a:t>
          </a:r>
          <a:r>
            <a:rPr lang="sr-Latn-CS" dirty="0">
              <a:latin typeface="Algerian" panose="04020705040A02060702" pitchFamily="82" charset="0"/>
            </a:rPr>
            <a:t>zabetanska drama</a:t>
          </a:r>
          <a:endParaRPr lang="en-US" dirty="0">
            <a:latin typeface="Algerian" panose="04020705040A02060702" pitchFamily="82" charset="0"/>
          </a:endParaRPr>
        </a:p>
      </dgm:t>
    </dgm:pt>
    <dgm:pt modelId="{DD32582F-02CC-4DDE-B103-2C3F939F98A3}" type="parTrans" cxnId="{9C48F204-C51B-4E77-8B4B-79663195B3A8}">
      <dgm:prSet/>
      <dgm:spPr/>
      <dgm:t>
        <a:bodyPr/>
        <a:lstStyle/>
        <a:p>
          <a:endParaRPr lang="en-US"/>
        </a:p>
      </dgm:t>
    </dgm:pt>
    <dgm:pt modelId="{8CAB21B6-686B-45BB-910B-3106C471BBD8}" type="sibTrans" cxnId="{9C48F204-C51B-4E77-8B4B-79663195B3A8}">
      <dgm:prSet/>
      <dgm:spPr/>
      <dgm:t>
        <a:bodyPr/>
        <a:lstStyle/>
        <a:p>
          <a:endParaRPr lang="en-US"/>
        </a:p>
      </dgm:t>
    </dgm:pt>
    <dgm:pt modelId="{3BEA95F9-48CE-4E0B-9D33-0DE15C857CB2}" type="pres">
      <dgm:prSet presAssocID="{9F296263-DFE7-44FD-9485-815165D6A091}" presName="linear" presStyleCnt="0">
        <dgm:presLayoutVars>
          <dgm:animLvl val="lvl"/>
          <dgm:resizeHandles val="exact"/>
        </dgm:presLayoutVars>
      </dgm:prSet>
      <dgm:spPr/>
      <dgm:t>
        <a:bodyPr/>
        <a:lstStyle/>
        <a:p>
          <a:endParaRPr lang="en-US"/>
        </a:p>
      </dgm:t>
    </dgm:pt>
    <dgm:pt modelId="{9B853CD3-456D-46F7-A77F-99372AD5A007}" type="pres">
      <dgm:prSet presAssocID="{C3F06D49-E970-4DD9-AEA4-85585F32BE4E}" presName="parentText" presStyleLbl="node1" presStyleIdx="0" presStyleCnt="1">
        <dgm:presLayoutVars>
          <dgm:chMax val="0"/>
          <dgm:bulletEnabled val="1"/>
        </dgm:presLayoutVars>
      </dgm:prSet>
      <dgm:spPr/>
      <dgm:t>
        <a:bodyPr/>
        <a:lstStyle/>
        <a:p>
          <a:endParaRPr lang="en-US"/>
        </a:p>
      </dgm:t>
    </dgm:pt>
  </dgm:ptLst>
  <dgm:cxnLst>
    <dgm:cxn modelId="{9ABAAA78-33B0-4A25-8DF6-0181CF97B3FD}" type="presOf" srcId="{9F296263-DFE7-44FD-9485-815165D6A091}" destId="{3BEA95F9-48CE-4E0B-9D33-0DE15C857CB2}" srcOrd="0" destOrd="0" presId="urn:microsoft.com/office/officeart/2005/8/layout/vList2"/>
    <dgm:cxn modelId="{C6EF98C4-D30D-4491-842D-FACD568A7CB1}" type="presOf" srcId="{C3F06D49-E970-4DD9-AEA4-85585F32BE4E}" destId="{9B853CD3-456D-46F7-A77F-99372AD5A007}" srcOrd="0" destOrd="0" presId="urn:microsoft.com/office/officeart/2005/8/layout/vList2"/>
    <dgm:cxn modelId="{9C48F204-C51B-4E77-8B4B-79663195B3A8}" srcId="{9F296263-DFE7-44FD-9485-815165D6A091}" destId="{C3F06D49-E970-4DD9-AEA4-85585F32BE4E}" srcOrd="0" destOrd="0" parTransId="{DD32582F-02CC-4DDE-B103-2C3F939F98A3}" sibTransId="{8CAB21B6-686B-45BB-910B-3106C471BBD8}"/>
    <dgm:cxn modelId="{90D26CE3-F2A0-48E3-A817-16B4EE19B978}" type="presParOf" srcId="{3BEA95F9-48CE-4E0B-9D33-0DE15C857CB2}" destId="{9B853CD3-456D-46F7-A77F-99372AD5A00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BF9A93-2FA9-47A7-8B67-93F3C0E518DE}"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3419AFC6-1A9C-422B-BF10-DB5038FE79A2}">
      <dgm:prSet/>
      <dgm:spPr>
        <a:solidFill>
          <a:schemeClr val="accent2">
            <a:lumMod val="60000"/>
            <a:lumOff val="40000"/>
          </a:schemeClr>
        </a:solidFill>
      </dgm:spPr>
      <dgm:t>
        <a:bodyPr/>
        <a:lstStyle/>
        <a:p>
          <a:r>
            <a:rPr lang="en-US" dirty="0"/>
            <a:t>Za </a:t>
          </a:r>
          <a:r>
            <a:rPr lang="en-US" dirty="0" err="1"/>
            <a:t>vrijeme</a:t>
          </a:r>
          <a:r>
            <a:rPr lang="en-US" dirty="0"/>
            <a:t> </a:t>
          </a:r>
          <a:r>
            <a:rPr lang="en-US" dirty="0" err="1"/>
            <a:t>vladavine</a:t>
          </a:r>
          <a:r>
            <a:rPr lang="en-US" dirty="0"/>
            <a:t> </a:t>
          </a:r>
          <a:r>
            <a:rPr lang="en-US" dirty="0" err="1"/>
            <a:t>kraljice</a:t>
          </a:r>
          <a:r>
            <a:rPr lang="en-US" dirty="0"/>
            <a:t> </a:t>
          </a:r>
          <a:r>
            <a:rPr lang="en-US" dirty="0" err="1"/>
            <a:t>Elizabete</a:t>
          </a:r>
          <a:r>
            <a:rPr lang="en-US" dirty="0"/>
            <a:t> I, </a:t>
          </a:r>
          <a:r>
            <a:rPr lang="en-US" dirty="0" err="1"/>
            <a:t>Engleska</a:t>
          </a:r>
          <a:r>
            <a:rPr lang="en-US" dirty="0"/>
            <a:t> je </a:t>
          </a:r>
          <a:r>
            <a:rPr lang="en-US" dirty="0" err="1"/>
            <a:t>doživjela</a:t>
          </a:r>
          <a:r>
            <a:rPr lang="en-US" dirty="0"/>
            <a:t> </a:t>
          </a:r>
          <a:r>
            <a:rPr lang="en-US" dirty="0" err="1"/>
            <a:t>takav</a:t>
          </a:r>
          <a:r>
            <a:rPr lang="en-US" dirty="0"/>
            <a:t> </a:t>
          </a:r>
          <a:r>
            <a:rPr lang="en-US" dirty="0" err="1"/>
            <a:t>preporod</a:t>
          </a:r>
          <a:r>
            <a:rPr lang="en-US" dirty="0"/>
            <a:t> da to </a:t>
          </a:r>
          <a:r>
            <a:rPr lang="en-US" dirty="0" err="1"/>
            <a:t>doba</a:t>
          </a:r>
          <a:r>
            <a:rPr lang="en-US" dirty="0"/>
            <a:t> s </a:t>
          </a:r>
          <a:r>
            <a:rPr lang="en-US" dirty="0" err="1"/>
            <a:t>pravom</a:t>
          </a:r>
          <a:r>
            <a:rPr lang="en-US" dirty="0"/>
            <a:t> </a:t>
          </a:r>
          <a:r>
            <a:rPr lang="en-US" dirty="0" err="1"/>
            <a:t>nosi</a:t>
          </a:r>
          <a:r>
            <a:rPr lang="en-US" dirty="0"/>
            <a:t> </a:t>
          </a:r>
          <a:r>
            <a:rPr lang="en-US" dirty="0" err="1"/>
            <a:t>njeno</a:t>
          </a:r>
          <a:r>
            <a:rPr lang="en-US" dirty="0"/>
            <a:t> </a:t>
          </a:r>
          <a:r>
            <a:rPr lang="en-US" dirty="0" err="1"/>
            <a:t>ime</a:t>
          </a:r>
          <a:r>
            <a:rPr lang="en-US" dirty="0"/>
            <a:t> – </a:t>
          </a:r>
          <a:r>
            <a:rPr lang="en-US" dirty="0" err="1"/>
            <a:t>elizabetansko</a:t>
          </a:r>
          <a:r>
            <a:rPr lang="en-US" dirty="0"/>
            <a:t> </a:t>
          </a:r>
          <a:r>
            <a:rPr lang="en-US" dirty="0" err="1"/>
            <a:t>doba</a:t>
          </a:r>
          <a:r>
            <a:rPr lang="en-US" dirty="0"/>
            <a:t>. </a:t>
          </a:r>
          <a:r>
            <a:rPr lang="en-US" dirty="0" err="1"/>
            <a:t>Procv</a:t>
          </a:r>
          <a:r>
            <a:rPr lang="sr-Latn-ME" dirty="0"/>
            <a:t>j</a:t>
          </a:r>
          <a:r>
            <a:rPr lang="en-US" dirty="0" err="1"/>
            <a:t>etale</a:t>
          </a:r>
          <a:r>
            <a:rPr lang="en-US" dirty="0"/>
            <a:t> </a:t>
          </a:r>
          <a:r>
            <a:rPr lang="en-US" dirty="0" err="1"/>
            <a:t>su</a:t>
          </a:r>
          <a:r>
            <a:rPr lang="en-US" dirty="0"/>
            <a:t> </a:t>
          </a:r>
          <a:r>
            <a:rPr lang="en-US" dirty="0" err="1"/>
            <a:t>ekonomija</a:t>
          </a:r>
          <a:r>
            <a:rPr lang="en-US" dirty="0"/>
            <a:t>, </a:t>
          </a:r>
          <a:r>
            <a:rPr lang="en-US" dirty="0" err="1"/>
            <a:t>kultura</a:t>
          </a:r>
          <a:r>
            <a:rPr lang="en-US" dirty="0"/>
            <a:t>, </a:t>
          </a:r>
          <a:r>
            <a:rPr lang="en-US" dirty="0" err="1"/>
            <a:t>filozofija</a:t>
          </a:r>
          <a:r>
            <a:rPr lang="en-US" dirty="0"/>
            <a:t> i </a:t>
          </a:r>
          <a:r>
            <a:rPr lang="en-US" dirty="0" err="1"/>
            <a:t>umjetnost</a:t>
          </a:r>
          <a:r>
            <a:rPr lang="en-US" dirty="0"/>
            <a:t>. </a:t>
          </a:r>
          <a:r>
            <a:rPr lang="en-US" dirty="0" err="1"/>
            <a:t>Zlatno</a:t>
          </a:r>
          <a:r>
            <a:rPr lang="en-US" dirty="0"/>
            <a:t> </a:t>
          </a:r>
          <a:r>
            <a:rPr lang="en-US" dirty="0" err="1"/>
            <a:t>doba</a:t>
          </a:r>
          <a:r>
            <a:rPr lang="en-US" dirty="0"/>
            <a:t> </a:t>
          </a:r>
          <a:r>
            <a:rPr lang="en-US" dirty="0" err="1"/>
            <a:t>Engleske</a:t>
          </a:r>
          <a:r>
            <a:rPr lang="en-US" dirty="0"/>
            <a:t> </a:t>
          </a:r>
          <a:r>
            <a:rPr lang="en-US" dirty="0" err="1"/>
            <a:t>vinulo</a:t>
          </a:r>
          <a:r>
            <a:rPr lang="en-US" dirty="0"/>
            <a:t> je </a:t>
          </a:r>
          <a:r>
            <a:rPr lang="en-US" dirty="0" err="1"/>
            <a:t>dramu</a:t>
          </a:r>
          <a:r>
            <a:rPr lang="en-US" dirty="0"/>
            <a:t> u </a:t>
          </a:r>
          <a:r>
            <a:rPr lang="en-US" dirty="0" err="1"/>
            <a:t>nebeske</a:t>
          </a:r>
          <a:r>
            <a:rPr lang="en-US" dirty="0"/>
            <a:t> </a:t>
          </a:r>
          <a:r>
            <a:rPr lang="en-US" dirty="0" err="1"/>
            <a:t>visine</a:t>
          </a:r>
          <a:r>
            <a:rPr lang="en-US" dirty="0"/>
            <a:t> i </a:t>
          </a:r>
          <a:r>
            <a:rPr lang="en-US" dirty="0" err="1"/>
            <a:t>popularizovalo</a:t>
          </a:r>
          <a:r>
            <a:rPr lang="en-US" dirty="0"/>
            <a:t> </a:t>
          </a:r>
          <a:r>
            <a:rPr lang="en-US" dirty="0" err="1"/>
            <a:t>pozorište</a:t>
          </a:r>
          <a:r>
            <a:rPr lang="en-US" dirty="0"/>
            <a:t> </a:t>
          </a:r>
          <a:r>
            <a:rPr lang="en-US" dirty="0" err="1"/>
            <a:t>kao</a:t>
          </a:r>
          <a:r>
            <a:rPr lang="en-US" dirty="0"/>
            <a:t> </a:t>
          </a:r>
          <a:r>
            <a:rPr lang="en-US" dirty="0" err="1"/>
            <a:t>osnovni</a:t>
          </a:r>
          <a:r>
            <a:rPr lang="en-US" dirty="0"/>
            <a:t> vid </a:t>
          </a:r>
          <a:r>
            <a:rPr lang="en-US" dirty="0" err="1"/>
            <a:t>zabave</a:t>
          </a:r>
          <a:r>
            <a:rPr lang="en-US" dirty="0"/>
            <a:t> i </a:t>
          </a:r>
          <a:r>
            <a:rPr lang="en-US" dirty="0" err="1"/>
            <a:t>interesovanja</a:t>
          </a:r>
          <a:r>
            <a:rPr lang="en-US" dirty="0"/>
            <a:t> </a:t>
          </a:r>
          <a:r>
            <a:rPr lang="en-US" dirty="0" err="1"/>
            <a:t>ljudi</a:t>
          </a:r>
          <a:r>
            <a:rPr lang="en-US" dirty="0"/>
            <a:t> </a:t>
          </a:r>
          <a:r>
            <a:rPr lang="en-US" dirty="0" err="1"/>
            <a:t>svih</a:t>
          </a:r>
          <a:r>
            <a:rPr lang="en-US" dirty="0"/>
            <a:t> </a:t>
          </a:r>
          <a:r>
            <a:rPr lang="en-US" dirty="0" err="1"/>
            <a:t>staleža</a:t>
          </a:r>
          <a:r>
            <a:rPr lang="en-US" dirty="0"/>
            <a:t>.</a:t>
          </a:r>
        </a:p>
      </dgm:t>
    </dgm:pt>
    <dgm:pt modelId="{7CB23B99-C17C-482F-B2E5-8BC00ADB29F7}" type="parTrans" cxnId="{959825EB-F70A-4AF8-B529-5BD867B497ED}">
      <dgm:prSet/>
      <dgm:spPr/>
      <dgm:t>
        <a:bodyPr/>
        <a:lstStyle/>
        <a:p>
          <a:endParaRPr lang="en-US"/>
        </a:p>
      </dgm:t>
    </dgm:pt>
    <dgm:pt modelId="{1EE1426C-D193-4192-B954-5297CD80E9F9}" type="sibTrans" cxnId="{959825EB-F70A-4AF8-B529-5BD867B497ED}">
      <dgm:prSet/>
      <dgm:spPr/>
      <dgm:t>
        <a:bodyPr/>
        <a:lstStyle/>
        <a:p>
          <a:endParaRPr lang="en-US"/>
        </a:p>
      </dgm:t>
    </dgm:pt>
    <dgm:pt modelId="{1E66D093-2194-459A-A3C5-184E967DB709}" type="pres">
      <dgm:prSet presAssocID="{44BF9A93-2FA9-47A7-8B67-93F3C0E518DE}" presName="linear" presStyleCnt="0">
        <dgm:presLayoutVars>
          <dgm:animLvl val="lvl"/>
          <dgm:resizeHandles val="exact"/>
        </dgm:presLayoutVars>
      </dgm:prSet>
      <dgm:spPr/>
      <dgm:t>
        <a:bodyPr/>
        <a:lstStyle/>
        <a:p>
          <a:endParaRPr lang="en-US"/>
        </a:p>
      </dgm:t>
    </dgm:pt>
    <dgm:pt modelId="{7E7739E1-C2C7-43F9-A0CF-558550EAB272}" type="pres">
      <dgm:prSet presAssocID="{3419AFC6-1A9C-422B-BF10-DB5038FE79A2}" presName="parentText" presStyleLbl="node1" presStyleIdx="0" presStyleCnt="1">
        <dgm:presLayoutVars>
          <dgm:chMax val="0"/>
          <dgm:bulletEnabled val="1"/>
        </dgm:presLayoutVars>
      </dgm:prSet>
      <dgm:spPr/>
      <dgm:t>
        <a:bodyPr/>
        <a:lstStyle/>
        <a:p>
          <a:endParaRPr lang="en-US"/>
        </a:p>
      </dgm:t>
    </dgm:pt>
  </dgm:ptLst>
  <dgm:cxnLst>
    <dgm:cxn modelId="{4E9321D2-DDED-4004-AE9B-296C8A8DED23}" type="presOf" srcId="{3419AFC6-1A9C-422B-BF10-DB5038FE79A2}" destId="{7E7739E1-C2C7-43F9-A0CF-558550EAB272}" srcOrd="0" destOrd="0" presId="urn:microsoft.com/office/officeart/2005/8/layout/vList2"/>
    <dgm:cxn modelId="{959825EB-F70A-4AF8-B529-5BD867B497ED}" srcId="{44BF9A93-2FA9-47A7-8B67-93F3C0E518DE}" destId="{3419AFC6-1A9C-422B-BF10-DB5038FE79A2}" srcOrd="0" destOrd="0" parTransId="{7CB23B99-C17C-482F-B2E5-8BC00ADB29F7}" sibTransId="{1EE1426C-D193-4192-B954-5297CD80E9F9}"/>
    <dgm:cxn modelId="{2B5EAED5-CF51-4128-AB50-A9E56555CC37}" type="presOf" srcId="{44BF9A93-2FA9-47A7-8B67-93F3C0E518DE}" destId="{1E66D093-2194-459A-A3C5-184E967DB709}" srcOrd="0" destOrd="0" presId="urn:microsoft.com/office/officeart/2005/8/layout/vList2"/>
    <dgm:cxn modelId="{209A7CCC-3198-4138-A798-A04B4897E554}" type="presParOf" srcId="{1E66D093-2194-459A-A3C5-184E967DB709}" destId="{7E7739E1-C2C7-43F9-A0CF-558550EAB27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8DC7BC-147C-4D56-AC19-281F9B795F55}" type="doc">
      <dgm:prSet loTypeId="urn:microsoft.com/office/officeart/2005/8/layout/vList3" loCatId="list" qsTypeId="urn:microsoft.com/office/officeart/2005/8/quickstyle/simple1" qsCatId="simple" csTypeId="urn:microsoft.com/office/officeart/2005/8/colors/accent1_2" csCatId="accent1" phldr="1"/>
      <dgm:spPr/>
    </dgm:pt>
    <dgm:pt modelId="{66A31BE9-C53D-4332-ACD2-F8A6563EF419}">
      <dgm:prSet/>
      <dgm:spPr/>
      <dgm:t>
        <a:bodyPr/>
        <a:lstStyle/>
        <a:p>
          <a:r>
            <a:rPr lang="en-US" dirty="0">
              <a:latin typeface="Arial Black" panose="020B0A04020102020204" pitchFamily="34" charset="0"/>
            </a:rPr>
            <a:t>danski </a:t>
          </a:r>
          <a:r>
            <a:rPr lang="en-US" dirty="0" err="1">
              <a:latin typeface="Arial Black" panose="020B0A04020102020204" pitchFamily="34" charset="0"/>
            </a:rPr>
            <a:t>kraljević</a:t>
          </a:r>
          <a:r>
            <a:rPr lang="en-US" dirty="0">
              <a:latin typeface="Arial Black" panose="020B0A04020102020204" pitchFamily="34" charset="0"/>
            </a:rPr>
            <a:t> Hamlet, sin </a:t>
          </a:r>
          <a:r>
            <a:rPr lang="en-US" dirty="0" err="1">
              <a:latin typeface="Arial Black" panose="020B0A04020102020204" pitchFamily="34" charset="0"/>
            </a:rPr>
            <a:t>danskog</a:t>
          </a:r>
          <a:r>
            <a:rPr lang="en-US" dirty="0">
              <a:latin typeface="Arial Black" panose="020B0A04020102020204" pitchFamily="34" charset="0"/>
            </a:rPr>
            <a:t> </a:t>
          </a:r>
          <a:r>
            <a:rPr lang="en-US" dirty="0" err="1">
              <a:latin typeface="Arial Black" panose="020B0A04020102020204" pitchFamily="34" charset="0"/>
            </a:rPr>
            <a:t>ubijenog</a:t>
          </a:r>
          <a:r>
            <a:rPr lang="en-US" dirty="0">
              <a:latin typeface="Arial Black" panose="020B0A04020102020204" pitchFamily="34" charset="0"/>
            </a:rPr>
            <a:t> </a:t>
          </a:r>
          <a:r>
            <a:rPr lang="en-US" dirty="0" err="1">
              <a:latin typeface="Arial Black" panose="020B0A04020102020204" pitchFamily="34" charset="0"/>
            </a:rPr>
            <a:t>kralja</a:t>
          </a:r>
          <a:r>
            <a:rPr lang="en-US" dirty="0">
              <a:latin typeface="Arial Black" panose="020B0A04020102020204" pitchFamily="34" charset="0"/>
            </a:rPr>
            <a:t> Hamleta, </a:t>
          </a:r>
        </a:p>
      </dgm:t>
    </dgm:pt>
    <dgm:pt modelId="{AA3016DB-056C-4A38-A9FB-FC7DD6AE6594}" type="parTrans" cxnId="{96585D99-27EB-40A1-8B19-AA4F0B5FDF76}">
      <dgm:prSet/>
      <dgm:spPr/>
      <dgm:t>
        <a:bodyPr/>
        <a:lstStyle/>
        <a:p>
          <a:endParaRPr lang="en-US"/>
        </a:p>
      </dgm:t>
    </dgm:pt>
    <dgm:pt modelId="{9163901B-8405-42A4-ABF6-21D942BC529A}" type="sibTrans" cxnId="{96585D99-27EB-40A1-8B19-AA4F0B5FDF76}">
      <dgm:prSet/>
      <dgm:spPr/>
      <dgm:t>
        <a:bodyPr/>
        <a:lstStyle/>
        <a:p>
          <a:endParaRPr lang="en-US"/>
        </a:p>
      </dgm:t>
    </dgm:pt>
    <dgm:pt modelId="{11BCA035-3F73-4DEA-8E24-79A9175699F9}">
      <dgm:prSet/>
      <dgm:spPr/>
      <dgm:t>
        <a:bodyPr/>
        <a:lstStyle/>
        <a:p>
          <a:r>
            <a:rPr lang="en-US">
              <a:latin typeface="Arial Black" panose="020B0A04020102020204" pitchFamily="34" charset="0"/>
            </a:rPr>
            <a:t>kraljica Gertruda, Hamletova majka,</a:t>
          </a:r>
          <a:endParaRPr lang="en-US"/>
        </a:p>
      </dgm:t>
    </dgm:pt>
    <dgm:pt modelId="{9FED1517-0E13-4699-B7AE-0E2538262B59}" type="parTrans" cxnId="{BF5DA85E-6401-4860-9AA1-FA31C1D8B7E5}">
      <dgm:prSet/>
      <dgm:spPr/>
      <dgm:t>
        <a:bodyPr/>
        <a:lstStyle/>
        <a:p>
          <a:endParaRPr lang="en-US"/>
        </a:p>
      </dgm:t>
    </dgm:pt>
    <dgm:pt modelId="{69F68A3A-5ED1-4A70-AF44-FBB13D6E3CE7}" type="sibTrans" cxnId="{BF5DA85E-6401-4860-9AA1-FA31C1D8B7E5}">
      <dgm:prSet/>
      <dgm:spPr/>
      <dgm:t>
        <a:bodyPr/>
        <a:lstStyle/>
        <a:p>
          <a:endParaRPr lang="en-US"/>
        </a:p>
      </dgm:t>
    </dgm:pt>
    <dgm:pt modelId="{EFCBDBBE-6EC7-4D97-940E-55F2BE0D801B}">
      <dgm:prSet/>
      <dgm:spPr/>
      <dgm:t>
        <a:bodyPr/>
        <a:lstStyle/>
        <a:p>
          <a:r>
            <a:rPr lang="en-US" dirty="0" err="1">
              <a:latin typeface="Arial Black" panose="020B0A04020102020204" pitchFamily="34" charset="0"/>
            </a:rPr>
            <a:t>kralj</a:t>
          </a:r>
          <a:r>
            <a:rPr lang="en-US" dirty="0">
              <a:latin typeface="Arial Black" panose="020B0A04020102020204" pitchFamily="34" charset="0"/>
            </a:rPr>
            <a:t> </a:t>
          </a:r>
          <a:r>
            <a:rPr lang="en-US" dirty="0" err="1">
              <a:latin typeface="Arial Black" panose="020B0A04020102020204" pitchFamily="34" charset="0"/>
            </a:rPr>
            <a:t>Klaudije</a:t>
          </a:r>
          <a:r>
            <a:rPr lang="en-US" dirty="0">
              <a:latin typeface="Arial Black" panose="020B0A04020102020204" pitchFamily="34" charset="0"/>
            </a:rPr>
            <a:t>, </a:t>
          </a:r>
          <a:r>
            <a:rPr lang="en-US" dirty="0" err="1">
              <a:latin typeface="Arial Black" panose="020B0A04020102020204" pitchFamily="34" charset="0"/>
            </a:rPr>
            <a:t>njen</a:t>
          </a:r>
          <a:r>
            <a:rPr lang="en-US" dirty="0">
              <a:latin typeface="Arial Black" panose="020B0A04020102020204" pitchFamily="34" charset="0"/>
            </a:rPr>
            <a:t> </a:t>
          </a:r>
          <a:r>
            <a:rPr lang="en-US" dirty="0" err="1">
              <a:latin typeface="Arial Black" panose="020B0A04020102020204" pitchFamily="34" charset="0"/>
            </a:rPr>
            <a:t>muž</a:t>
          </a:r>
          <a:r>
            <a:rPr lang="en-US" dirty="0">
              <a:latin typeface="Arial Black" panose="020B0A04020102020204" pitchFamily="34" charset="0"/>
            </a:rPr>
            <a:t> </a:t>
          </a:r>
          <a:r>
            <a:rPr lang="en-US" dirty="0" err="1">
              <a:latin typeface="Arial Black" panose="020B0A04020102020204" pitchFamily="34" charset="0"/>
            </a:rPr>
            <a:t>i</a:t>
          </a:r>
          <a:r>
            <a:rPr lang="en-US" dirty="0">
              <a:latin typeface="Arial Black" panose="020B0A04020102020204" pitchFamily="34" charset="0"/>
            </a:rPr>
            <a:t> brat </a:t>
          </a:r>
          <a:r>
            <a:rPr lang="en-US" dirty="0" err="1">
              <a:latin typeface="Arial Black" panose="020B0A04020102020204" pitchFamily="34" charset="0"/>
            </a:rPr>
            <a:t>ubijenog</a:t>
          </a:r>
          <a:r>
            <a:rPr lang="en-US" dirty="0">
              <a:latin typeface="Arial Black" panose="020B0A04020102020204" pitchFamily="34" charset="0"/>
            </a:rPr>
            <a:t> </a:t>
          </a:r>
          <a:r>
            <a:rPr lang="en-US" dirty="0" err="1">
              <a:latin typeface="Arial Black" panose="020B0A04020102020204" pitchFamily="34" charset="0"/>
            </a:rPr>
            <a:t>kralja</a:t>
          </a:r>
          <a:r>
            <a:rPr lang="sr-Latn-ME" dirty="0">
              <a:latin typeface="Arial Black" panose="020B0A04020102020204" pitchFamily="34" charset="0"/>
            </a:rPr>
            <a:t>,</a:t>
          </a:r>
          <a:endParaRPr lang="en-US" dirty="0"/>
        </a:p>
      </dgm:t>
    </dgm:pt>
    <dgm:pt modelId="{45579643-6D90-46BB-A053-D955DC70906F}" type="parTrans" cxnId="{2C872D8A-3692-4526-8905-0C3E7687AAAC}">
      <dgm:prSet/>
      <dgm:spPr/>
      <dgm:t>
        <a:bodyPr/>
        <a:lstStyle/>
        <a:p>
          <a:endParaRPr lang="en-US"/>
        </a:p>
      </dgm:t>
    </dgm:pt>
    <dgm:pt modelId="{9E6B36A6-5E14-41D7-B22B-29593C047A3E}" type="sibTrans" cxnId="{2C872D8A-3692-4526-8905-0C3E7687AAAC}">
      <dgm:prSet/>
      <dgm:spPr/>
      <dgm:t>
        <a:bodyPr/>
        <a:lstStyle/>
        <a:p>
          <a:endParaRPr lang="en-US"/>
        </a:p>
      </dgm:t>
    </dgm:pt>
    <dgm:pt modelId="{C5F47BF8-E23B-4A0D-BCAA-C72FC7EC1913}">
      <dgm:prSet/>
      <dgm:spPr/>
      <dgm:t>
        <a:bodyPr/>
        <a:lstStyle/>
        <a:p>
          <a:r>
            <a:rPr lang="en-US" dirty="0" err="1">
              <a:latin typeface="Arial Black" panose="020B0A04020102020204" pitchFamily="34" charset="0"/>
            </a:rPr>
            <a:t>prijatelj</a:t>
          </a:r>
          <a:r>
            <a:rPr lang="en-US" dirty="0">
              <a:latin typeface="Arial Black" panose="020B0A04020102020204" pitchFamily="34" charset="0"/>
            </a:rPr>
            <a:t> Horacio</a:t>
          </a:r>
          <a:r>
            <a:rPr lang="sr-Latn-ME" dirty="0">
              <a:latin typeface="Arial Black" panose="020B0A04020102020204" pitchFamily="34" charset="0"/>
            </a:rPr>
            <a:t>,</a:t>
          </a:r>
          <a:endParaRPr lang="en-US" dirty="0"/>
        </a:p>
      </dgm:t>
    </dgm:pt>
    <dgm:pt modelId="{2E7507FD-FF34-4550-AB38-54FB30C36375}" type="parTrans" cxnId="{6605FC8F-0D25-49EF-8BF1-71946A5BB3EC}">
      <dgm:prSet/>
      <dgm:spPr/>
      <dgm:t>
        <a:bodyPr/>
        <a:lstStyle/>
        <a:p>
          <a:endParaRPr lang="en-US"/>
        </a:p>
      </dgm:t>
    </dgm:pt>
    <dgm:pt modelId="{25B11708-22FC-458A-AFF4-AD3736D4090C}" type="sibTrans" cxnId="{6605FC8F-0D25-49EF-8BF1-71946A5BB3EC}">
      <dgm:prSet/>
      <dgm:spPr/>
      <dgm:t>
        <a:bodyPr/>
        <a:lstStyle/>
        <a:p>
          <a:endParaRPr lang="en-US"/>
        </a:p>
      </dgm:t>
    </dgm:pt>
    <dgm:pt modelId="{EF9582E5-4CC6-495D-895E-D113CE77EDCF}" type="pres">
      <dgm:prSet presAssocID="{8F8DC7BC-147C-4D56-AC19-281F9B795F55}" presName="linearFlow" presStyleCnt="0">
        <dgm:presLayoutVars>
          <dgm:dir/>
          <dgm:resizeHandles val="exact"/>
        </dgm:presLayoutVars>
      </dgm:prSet>
      <dgm:spPr/>
    </dgm:pt>
    <dgm:pt modelId="{2BD2B11D-2687-4CA5-8EC3-CAE9DFE5D7B3}" type="pres">
      <dgm:prSet presAssocID="{66A31BE9-C53D-4332-ACD2-F8A6563EF419}" presName="composite" presStyleCnt="0"/>
      <dgm:spPr/>
    </dgm:pt>
    <dgm:pt modelId="{9097BEAC-D6AE-46E2-B9A9-C46D5FDE151B}" type="pres">
      <dgm:prSet presAssocID="{66A31BE9-C53D-4332-ACD2-F8A6563EF419}" presName="imgShp" presStyleLbl="fgImgPlace1" presStyleIdx="0" presStyleCnt="4"/>
      <dgm:spPr>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35000" r="-35000"/>
          </a:stretch>
        </a:blipFill>
      </dgm:spPr>
    </dgm:pt>
    <dgm:pt modelId="{2D2719E2-7703-49AC-A176-B28A70E0AC35}" type="pres">
      <dgm:prSet presAssocID="{66A31BE9-C53D-4332-ACD2-F8A6563EF419}" presName="txShp" presStyleLbl="node1" presStyleIdx="0" presStyleCnt="4">
        <dgm:presLayoutVars>
          <dgm:bulletEnabled val="1"/>
        </dgm:presLayoutVars>
      </dgm:prSet>
      <dgm:spPr/>
      <dgm:t>
        <a:bodyPr/>
        <a:lstStyle/>
        <a:p>
          <a:endParaRPr lang="en-US"/>
        </a:p>
      </dgm:t>
    </dgm:pt>
    <dgm:pt modelId="{07945E99-29CB-4A58-8D53-FB27D1519830}" type="pres">
      <dgm:prSet presAssocID="{9163901B-8405-42A4-ABF6-21D942BC529A}" presName="spacing" presStyleCnt="0"/>
      <dgm:spPr/>
    </dgm:pt>
    <dgm:pt modelId="{88D1B8A2-F28D-4F59-985B-1EBAB035AA90}" type="pres">
      <dgm:prSet presAssocID="{11BCA035-3F73-4DEA-8E24-79A9175699F9}" presName="composite" presStyleCnt="0"/>
      <dgm:spPr/>
    </dgm:pt>
    <dgm:pt modelId="{AF704121-568D-4DC8-A463-3846AFC40A98}" type="pres">
      <dgm:prSet presAssocID="{11BCA035-3F73-4DEA-8E24-79A9175699F9}" presName="imgShp" presStyleLbl="fgImgPlace1" presStyleIdx="1" presStyleCnt="4"/>
      <dgm:spPr>
        <a:blipFill>
          <a:blip xmlns:r="http://schemas.openxmlformats.org/officeDocument/2006/relationships" r:embed="rId3">
            <a:extLst>
              <a:ext uri="{837473B0-CC2E-450A-ABE3-18F120FF3D39}">
                <a1611:picAttrSrcUrl xmlns:a1611="http://schemas.microsoft.com/office/drawing/2016/11/main" xmlns="" r:id="rId4"/>
              </a:ext>
            </a:extLst>
          </a:blip>
          <a:stretch>
            <a:fillRect l="-35000" r="-35000"/>
          </a:stretch>
        </a:blipFill>
      </dgm:spPr>
    </dgm:pt>
    <dgm:pt modelId="{1688BBED-F371-40D6-930B-302EAA19BE91}" type="pres">
      <dgm:prSet presAssocID="{11BCA035-3F73-4DEA-8E24-79A9175699F9}" presName="txShp" presStyleLbl="node1" presStyleIdx="1" presStyleCnt="4">
        <dgm:presLayoutVars>
          <dgm:bulletEnabled val="1"/>
        </dgm:presLayoutVars>
      </dgm:prSet>
      <dgm:spPr/>
      <dgm:t>
        <a:bodyPr/>
        <a:lstStyle/>
        <a:p>
          <a:endParaRPr lang="en-US"/>
        </a:p>
      </dgm:t>
    </dgm:pt>
    <dgm:pt modelId="{C9B65D7F-2AE9-4FA6-92F3-7013BF84274F}" type="pres">
      <dgm:prSet presAssocID="{69F68A3A-5ED1-4A70-AF44-FBB13D6E3CE7}" presName="spacing" presStyleCnt="0"/>
      <dgm:spPr/>
    </dgm:pt>
    <dgm:pt modelId="{56D16571-03D9-40CE-91F0-BC674A24C835}" type="pres">
      <dgm:prSet presAssocID="{EFCBDBBE-6EC7-4D97-940E-55F2BE0D801B}" presName="composite" presStyleCnt="0"/>
      <dgm:spPr/>
    </dgm:pt>
    <dgm:pt modelId="{A598DA20-B004-4C1C-9EC0-EF92FEAB9B74}" type="pres">
      <dgm:prSet presAssocID="{EFCBDBBE-6EC7-4D97-940E-55F2BE0D801B}" presName="imgShp" presStyleLbl="fgImgPlace1" presStyleIdx="2" presStyleCnt="4" custLinFactNeighborX="-4384" custLinFactNeighborY="4384"/>
      <dgm:spPr>
        <a:blipFill>
          <a:blip xmlns:r="http://schemas.openxmlformats.org/officeDocument/2006/relationships" r:embed="rId5">
            <a:extLst>
              <a:ext uri="{837473B0-CC2E-450A-ABE3-18F120FF3D39}">
                <a1611:picAttrSrcUrl xmlns:a1611="http://schemas.microsoft.com/office/drawing/2016/11/main" xmlns="" r:id="rId6"/>
              </a:ext>
            </a:extLst>
          </a:blip>
          <a:stretch>
            <a:fillRect l="-35000" r="-35000"/>
          </a:stretch>
        </a:blipFill>
      </dgm:spPr>
    </dgm:pt>
    <dgm:pt modelId="{B32A470B-1400-4813-8B48-36518448B24F}" type="pres">
      <dgm:prSet presAssocID="{EFCBDBBE-6EC7-4D97-940E-55F2BE0D801B}" presName="txShp" presStyleLbl="node1" presStyleIdx="2" presStyleCnt="4">
        <dgm:presLayoutVars>
          <dgm:bulletEnabled val="1"/>
        </dgm:presLayoutVars>
      </dgm:prSet>
      <dgm:spPr/>
      <dgm:t>
        <a:bodyPr/>
        <a:lstStyle/>
        <a:p>
          <a:endParaRPr lang="en-US"/>
        </a:p>
      </dgm:t>
    </dgm:pt>
    <dgm:pt modelId="{C74AB9D7-7FDE-4D61-BD08-B6AC70D8A069}" type="pres">
      <dgm:prSet presAssocID="{9E6B36A6-5E14-41D7-B22B-29593C047A3E}" presName="spacing" presStyleCnt="0"/>
      <dgm:spPr/>
    </dgm:pt>
    <dgm:pt modelId="{EC0DE932-4265-4987-AEB6-B03F670653BF}" type="pres">
      <dgm:prSet presAssocID="{C5F47BF8-E23B-4A0D-BCAA-C72FC7EC1913}" presName="composite" presStyleCnt="0"/>
      <dgm:spPr/>
    </dgm:pt>
    <dgm:pt modelId="{E9525EBB-8C82-4439-A88B-5A91B4F2DB2D}" type="pres">
      <dgm:prSet presAssocID="{C5F47BF8-E23B-4A0D-BCAA-C72FC7EC1913}" presName="imgShp" presStyleLbl="fgImgPlace1" presStyleIdx="3" presStyleCnt="4"/>
      <dgm:spPr>
        <a:blipFill>
          <a:blip xmlns:r="http://schemas.openxmlformats.org/officeDocument/2006/relationships" r:embed="rId7">
            <a:extLst>
              <a:ext uri="{837473B0-CC2E-450A-ABE3-18F120FF3D39}">
                <a1611:picAttrSrcUrl xmlns:a1611="http://schemas.microsoft.com/office/drawing/2016/11/main" xmlns="" r:id="rId8"/>
              </a:ext>
            </a:extLst>
          </a:blip>
          <a:stretch>
            <a:fillRect l="-35000" r="-35000"/>
          </a:stretch>
        </a:blipFill>
      </dgm:spPr>
    </dgm:pt>
    <dgm:pt modelId="{57962C0D-65B2-49B3-B71E-8B5A64B56FD8}" type="pres">
      <dgm:prSet presAssocID="{C5F47BF8-E23B-4A0D-BCAA-C72FC7EC1913}" presName="txShp" presStyleLbl="node1" presStyleIdx="3" presStyleCnt="4">
        <dgm:presLayoutVars>
          <dgm:bulletEnabled val="1"/>
        </dgm:presLayoutVars>
      </dgm:prSet>
      <dgm:spPr/>
      <dgm:t>
        <a:bodyPr/>
        <a:lstStyle/>
        <a:p>
          <a:endParaRPr lang="en-US"/>
        </a:p>
      </dgm:t>
    </dgm:pt>
  </dgm:ptLst>
  <dgm:cxnLst>
    <dgm:cxn modelId="{2C872D8A-3692-4526-8905-0C3E7687AAAC}" srcId="{8F8DC7BC-147C-4D56-AC19-281F9B795F55}" destId="{EFCBDBBE-6EC7-4D97-940E-55F2BE0D801B}" srcOrd="2" destOrd="0" parTransId="{45579643-6D90-46BB-A053-D955DC70906F}" sibTransId="{9E6B36A6-5E14-41D7-B22B-29593C047A3E}"/>
    <dgm:cxn modelId="{977E94C1-0CB1-4F61-9379-4DC2FA889A6F}" type="presOf" srcId="{EFCBDBBE-6EC7-4D97-940E-55F2BE0D801B}" destId="{B32A470B-1400-4813-8B48-36518448B24F}" srcOrd="0" destOrd="0" presId="urn:microsoft.com/office/officeart/2005/8/layout/vList3"/>
    <dgm:cxn modelId="{7F7840EC-D21F-4C8E-B43C-1A607B9219D2}" type="presOf" srcId="{C5F47BF8-E23B-4A0D-BCAA-C72FC7EC1913}" destId="{57962C0D-65B2-49B3-B71E-8B5A64B56FD8}" srcOrd="0" destOrd="0" presId="urn:microsoft.com/office/officeart/2005/8/layout/vList3"/>
    <dgm:cxn modelId="{BF5DA85E-6401-4860-9AA1-FA31C1D8B7E5}" srcId="{8F8DC7BC-147C-4D56-AC19-281F9B795F55}" destId="{11BCA035-3F73-4DEA-8E24-79A9175699F9}" srcOrd="1" destOrd="0" parTransId="{9FED1517-0E13-4699-B7AE-0E2538262B59}" sibTransId="{69F68A3A-5ED1-4A70-AF44-FBB13D6E3CE7}"/>
    <dgm:cxn modelId="{96585D99-27EB-40A1-8B19-AA4F0B5FDF76}" srcId="{8F8DC7BC-147C-4D56-AC19-281F9B795F55}" destId="{66A31BE9-C53D-4332-ACD2-F8A6563EF419}" srcOrd="0" destOrd="0" parTransId="{AA3016DB-056C-4A38-A9FB-FC7DD6AE6594}" sibTransId="{9163901B-8405-42A4-ABF6-21D942BC529A}"/>
    <dgm:cxn modelId="{6605FC8F-0D25-49EF-8BF1-71946A5BB3EC}" srcId="{8F8DC7BC-147C-4D56-AC19-281F9B795F55}" destId="{C5F47BF8-E23B-4A0D-BCAA-C72FC7EC1913}" srcOrd="3" destOrd="0" parTransId="{2E7507FD-FF34-4550-AB38-54FB30C36375}" sibTransId="{25B11708-22FC-458A-AFF4-AD3736D4090C}"/>
    <dgm:cxn modelId="{82D6D1E9-C436-4A16-BF68-A9A660EF5A1C}" type="presOf" srcId="{11BCA035-3F73-4DEA-8E24-79A9175699F9}" destId="{1688BBED-F371-40D6-930B-302EAA19BE91}" srcOrd="0" destOrd="0" presId="urn:microsoft.com/office/officeart/2005/8/layout/vList3"/>
    <dgm:cxn modelId="{BFE77A8E-AD43-4790-A8A3-7D54AA3403A9}" type="presOf" srcId="{66A31BE9-C53D-4332-ACD2-F8A6563EF419}" destId="{2D2719E2-7703-49AC-A176-B28A70E0AC35}" srcOrd="0" destOrd="0" presId="urn:microsoft.com/office/officeart/2005/8/layout/vList3"/>
    <dgm:cxn modelId="{B6A12691-E9FA-4832-B271-1C95611C34DF}" type="presOf" srcId="{8F8DC7BC-147C-4D56-AC19-281F9B795F55}" destId="{EF9582E5-4CC6-495D-895E-D113CE77EDCF}" srcOrd="0" destOrd="0" presId="urn:microsoft.com/office/officeart/2005/8/layout/vList3"/>
    <dgm:cxn modelId="{A420B7F0-A6B5-42D6-8F52-BA5E958CD98C}" type="presParOf" srcId="{EF9582E5-4CC6-495D-895E-D113CE77EDCF}" destId="{2BD2B11D-2687-4CA5-8EC3-CAE9DFE5D7B3}" srcOrd="0" destOrd="0" presId="urn:microsoft.com/office/officeart/2005/8/layout/vList3"/>
    <dgm:cxn modelId="{D1DCFFFF-7AF2-4541-BC38-C036394E1AD7}" type="presParOf" srcId="{2BD2B11D-2687-4CA5-8EC3-CAE9DFE5D7B3}" destId="{9097BEAC-D6AE-46E2-B9A9-C46D5FDE151B}" srcOrd="0" destOrd="0" presId="urn:microsoft.com/office/officeart/2005/8/layout/vList3"/>
    <dgm:cxn modelId="{004BAD7F-F654-4BB8-83CC-518C376F3888}" type="presParOf" srcId="{2BD2B11D-2687-4CA5-8EC3-CAE9DFE5D7B3}" destId="{2D2719E2-7703-49AC-A176-B28A70E0AC35}" srcOrd="1" destOrd="0" presId="urn:microsoft.com/office/officeart/2005/8/layout/vList3"/>
    <dgm:cxn modelId="{2C81C8C3-F1E4-46C0-A6F1-EDB092A14AFF}" type="presParOf" srcId="{EF9582E5-4CC6-495D-895E-D113CE77EDCF}" destId="{07945E99-29CB-4A58-8D53-FB27D1519830}" srcOrd="1" destOrd="0" presId="urn:microsoft.com/office/officeart/2005/8/layout/vList3"/>
    <dgm:cxn modelId="{4195410A-A750-4354-86EC-A4C18E219337}" type="presParOf" srcId="{EF9582E5-4CC6-495D-895E-D113CE77EDCF}" destId="{88D1B8A2-F28D-4F59-985B-1EBAB035AA90}" srcOrd="2" destOrd="0" presId="urn:microsoft.com/office/officeart/2005/8/layout/vList3"/>
    <dgm:cxn modelId="{F73388E0-5FDF-49BC-9E73-C6F956CFD9D6}" type="presParOf" srcId="{88D1B8A2-F28D-4F59-985B-1EBAB035AA90}" destId="{AF704121-568D-4DC8-A463-3846AFC40A98}" srcOrd="0" destOrd="0" presId="urn:microsoft.com/office/officeart/2005/8/layout/vList3"/>
    <dgm:cxn modelId="{4BF9E4B0-870C-4893-9C6A-56BEFD473EFD}" type="presParOf" srcId="{88D1B8A2-F28D-4F59-985B-1EBAB035AA90}" destId="{1688BBED-F371-40D6-930B-302EAA19BE91}" srcOrd="1" destOrd="0" presId="urn:microsoft.com/office/officeart/2005/8/layout/vList3"/>
    <dgm:cxn modelId="{A581B067-9C1C-46B9-A2E7-D6B3C3038B41}" type="presParOf" srcId="{EF9582E5-4CC6-495D-895E-D113CE77EDCF}" destId="{C9B65D7F-2AE9-4FA6-92F3-7013BF84274F}" srcOrd="3" destOrd="0" presId="urn:microsoft.com/office/officeart/2005/8/layout/vList3"/>
    <dgm:cxn modelId="{30E805E2-7542-4232-A002-1ED062473ADC}" type="presParOf" srcId="{EF9582E5-4CC6-495D-895E-D113CE77EDCF}" destId="{56D16571-03D9-40CE-91F0-BC674A24C835}" srcOrd="4" destOrd="0" presId="urn:microsoft.com/office/officeart/2005/8/layout/vList3"/>
    <dgm:cxn modelId="{2F4DD1EB-E217-4F05-8779-BED3FEF67504}" type="presParOf" srcId="{56D16571-03D9-40CE-91F0-BC674A24C835}" destId="{A598DA20-B004-4C1C-9EC0-EF92FEAB9B74}" srcOrd="0" destOrd="0" presId="urn:microsoft.com/office/officeart/2005/8/layout/vList3"/>
    <dgm:cxn modelId="{DAAE3D8A-94F7-417F-9666-7B927B0EA125}" type="presParOf" srcId="{56D16571-03D9-40CE-91F0-BC674A24C835}" destId="{B32A470B-1400-4813-8B48-36518448B24F}" srcOrd="1" destOrd="0" presId="urn:microsoft.com/office/officeart/2005/8/layout/vList3"/>
    <dgm:cxn modelId="{3A8435C6-202D-45CC-8BAE-A579649E622D}" type="presParOf" srcId="{EF9582E5-4CC6-495D-895E-D113CE77EDCF}" destId="{C74AB9D7-7FDE-4D61-BD08-B6AC70D8A069}" srcOrd="5" destOrd="0" presId="urn:microsoft.com/office/officeart/2005/8/layout/vList3"/>
    <dgm:cxn modelId="{4752794E-42FA-4A57-858B-A9A8146971BA}" type="presParOf" srcId="{EF9582E5-4CC6-495D-895E-D113CE77EDCF}" destId="{EC0DE932-4265-4987-AEB6-B03F670653BF}" srcOrd="6" destOrd="0" presId="urn:microsoft.com/office/officeart/2005/8/layout/vList3"/>
    <dgm:cxn modelId="{365FC164-2F72-402F-9778-CF656C15B446}" type="presParOf" srcId="{EC0DE932-4265-4987-AEB6-B03F670653BF}" destId="{E9525EBB-8C82-4439-A88B-5A91B4F2DB2D}" srcOrd="0" destOrd="0" presId="urn:microsoft.com/office/officeart/2005/8/layout/vList3"/>
    <dgm:cxn modelId="{63E0FCF2-531B-4A63-9D26-5F04FE97CC9B}" type="presParOf" srcId="{EC0DE932-4265-4987-AEB6-B03F670653BF}" destId="{57962C0D-65B2-49B3-B71E-8B5A64B56FD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D0E303-E752-4ACA-9FDE-8B8525F96426}" type="doc">
      <dgm:prSet loTypeId="urn:microsoft.com/office/officeart/2005/8/layout/vList3" loCatId="list" qsTypeId="urn:microsoft.com/office/officeart/2005/8/quickstyle/simple1" qsCatId="simple" csTypeId="urn:microsoft.com/office/officeart/2005/8/colors/accent1_2" csCatId="accent1" phldr="1"/>
      <dgm:spPr/>
    </dgm:pt>
    <dgm:pt modelId="{8CB31896-6F4A-4892-8566-54275B495B8F}">
      <dgm:prSet/>
      <dgm:spPr>
        <a:solidFill>
          <a:schemeClr val="accent2">
            <a:lumMod val="75000"/>
          </a:schemeClr>
        </a:solidFill>
      </dgm:spPr>
      <dgm:t>
        <a:bodyPr/>
        <a:lstStyle/>
        <a:p>
          <a:r>
            <a:rPr lang="en-US"/>
            <a:t>kraljev savjetnik Polonije, </a:t>
          </a:r>
        </a:p>
      </dgm:t>
    </dgm:pt>
    <dgm:pt modelId="{8A424F15-F554-423D-805F-C9E5F28AC7FD}" type="parTrans" cxnId="{37C893E9-BA34-4C52-959F-751E4CC55BAF}">
      <dgm:prSet/>
      <dgm:spPr/>
      <dgm:t>
        <a:bodyPr/>
        <a:lstStyle/>
        <a:p>
          <a:endParaRPr lang="en-US"/>
        </a:p>
      </dgm:t>
    </dgm:pt>
    <dgm:pt modelId="{E00DA8F9-8C22-4980-AEEB-7DAEAE32A43F}" type="sibTrans" cxnId="{37C893E9-BA34-4C52-959F-751E4CC55BAF}">
      <dgm:prSet/>
      <dgm:spPr/>
      <dgm:t>
        <a:bodyPr/>
        <a:lstStyle/>
        <a:p>
          <a:endParaRPr lang="en-US"/>
        </a:p>
      </dgm:t>
    </dgm:pt>
    <dgm:pt modelId="{61926C81-4FE6-43B6-ABFE-A14B35A365F3}">
      <dgm:prSet/>
      <dgm:spPr>
        <a:solidFill>
          <a:schemeClr val="accent2">
            <a:lumMod val="75000"/>
          </a:schemeClr>
        </a:solidFill>
      </dgm:spPr>
      <dgm:t>
        <a:bodyPr/>
        <a:lstStyle/>
        <a:p>
          <a:r>
            <a:rPr lang="en-US" dirty="0"/>
            <a:t>njegova </a:t>
          </a:r>
          <a:r>
            <a:rPr lang="en-US" dirty="0" err="1"/>
            <a:t>kći</a:t>
          </a:r>
          <a:r>
            <a:rPr lang="en-US" dirty="0"/>
            <a:t> </a:t>
          </a:r>
          <a:r>
            <a:rPr lang="en-US" dirty="0" err="1"/>
            <a:t>Ofelija</a:t>
          </a:r>
          <a:r>
            <a:rPr lang="sr-Latn-ME" dirty="0"/>
            <a:t>,</a:t>
          </a:r>
          <a:endParaRPr lang="en-US" dirty="0"/>
        </a:p>
      </dgm:t>
    </dgm:pt>
    <dgm:pt modelId="{6C42CCF4-89CC-4327-85EB-500F939BAF4E}" type="parTrans" cxnId="{BBA852E3-7FAD-41CA-B563-D28BEB7E9A84}">
      <dgm:prSet/>
      <dgm:spPr/>
      <dgm:t>
        <a:bodyPr/>
        <a:lstStyle/>
        <a:p>
          <a:endParaRPr lang="en-US"/>
        </a:p>
      </dgm:t>
    </dgm:pt>
    <dgm:pt modelId="{27C8EB3A-1608-4E71-AC0E-2187216762AA}" type="sibTrans" cxnId="{BBA852E3-7FAD-41CA-B563-D28BEB7E9A84}">
      <dgm:prSet/>
      <dgm:spPr/>
      <dgm:t>
        <a:bodyPr/>
        <a:lstStyle/>
        <a:p>
          <a:endParaRPr lang="en-US"/>
        </a:p>
      </dgm:t>
    </dgm:pt>
    <dgm:pt modelId="{9A42DFC1-1BE7-4DED-939B-BE5C71A227FB}">
      <dgm:prSet/>
      <dgm:spPr>
        <a:solidFill>
          <a:schemeClr val="accent2">
            <a:lumMod val="75000"/>
          </a:schemeClr>
        </a:solidFill>
      </dgm:spPr>
      <dgm:t>
        <a:bodyPr/>
        <a:lstStyle/>
        <a:p>
          <a:r>
            <a:rPr lang="en-US" dirty="0"/>
            <a:t>sin </a:t>
          </a:r>
          <a:r>
            <a:rPr lang="en-US" dirty="0" err="1"/>
            <a:t>Leart</a:t>
          </a:r>
          <a:r>
            <a:rPr lang="sr-Latn-ME" dirty="0"/>
            <a:t>,</a:t>
          </a:r>
          <a:r>
            <a:rPr lang="en-US" dirty="0"/>
            <a:t> </a:t>
          </a:r>
        </a:p>
      </dgm:t>
    </dgm:pt>
    <dgm:pt modelId="{052A2385-5DBA-4877-B7A9-C669A9E75FFF}" type="parTrans" cxnId="{5532A494-5DA2-4486-BB25-41585D74A2FC}">
      <dgm:prSet/>
      <dgm:spPr/>
      <dgm:t>
        <a:bodyPr/>
        <a:lstStyle/>
        <a:p>
          <a:endParaRPr lang="en-US"/>
        </a:p>
      </dgm:t>
    </dgm:pt>
    <dgm:pt modelId="{FF5DB127-F645-471B-B5A8-252812B218A5}" type="sibTrans" cxnId="{5532A494-5DA2-4486-BB25-41585D74A2FC}">
      <dgm:prSet/>
      <dgm:spPr/>
      <dgm:t>
        <a:bodyPr/>
        <a:lstStyle/>
        <a:p>
          <a:endParaRPr lang="en-US"/>
        </a:p>
      </dgm:t>
    </dgm:pt>
    <dgm:pt modelId="{9E5CB100-17B6-49E4-93FE-3787C5F6E950}">
      <dgm:prSet/>
      <dgm:spPr>
        <a:solidFill>
          <a:schemeClr val="accent2">
            <a:lumMod val="75000"/>
          </a:schemeClr>
        </a:solidFill>
      </dgm:spPr>
      <dgm:t>
        <a:bodyPr/>
        <a:lstStyle/>
        <a:p>
          <a:r>
            <a:rPr lang="en-US" dirty="0"/>
            <a:t>i </a:t>
          </a:r>
          <a:r>
            <a:rPr lang="en-US" dirty="0" err="1"/>
            <a:t>nekoliko</a:t>
          </a:r>
          <a:r>
            <a:rPr lang="en-US" dirty="0"/>
            <a:t> </a:t>
          </a:r>
          <a:r>
            <a:rPr lang="en-US" dirty="0" err="1"/>
            <a:t>sporednih</a:t>
          </a:r>
          <a:r>
            <a:rPr lang="en-US" dirty="0"/>
            <a:t> </a:t>
          </a:r>
          <a:r>
            <a:rPr lang="en-US" dirty="0" err="1"/>
            <a:t>likova</a:t>
          </a:r>
          <a:r>
            <a:rPr lang="sr-Latn-ME" dirty="0"/>
            <a:t>.</a:t>
          </a:r>
          <a:endParaRPr lang="en-US" dirty="0"/>
        </a:p>
      </dgm:t>
    </dgm:pt>
    <dgm:pt modelId="{CEE4E31E-4998-4F16-B40D-D2C6CEE84B09}" type="parTrans" cxnId="{009F335A-9AC1-4A2A-96A6-B364E5F8DE30}">
      <dgm:prSet/>
      <dgm:spPr/>
      <dgm:t>
        <a:bodyPr/>
        <a:lstStyle/>
        <a:p>
          <a:endParaRPr lang="en-US"/>
        </a:p>
      </dgm:t>
    </dgm:pt>
    <dgm:pt modelId="{CDA14703-F716-49DB-B0B4-F1239AF2A2BD}" type="sibTrans" cxnId="{009F335A-9AC1-4A2A-96A6-B364E5F8DE30}">
      <dgm:prSet/>
      <dgm:spPr/>
      <dgm:t>
        <a:bodyPr/>
        <a:lstStyle/>
        <a:p>
          <a:endParaRPr lang="en-US"/>
        </a:p>
      </dgm:t>
    </dgm:pt>
    <dgm:pt modelId="{F1EAF0E7-58C2-4175-BFDC-DDA4ED4645C0}" type="pres">
      <dgm:prSet presAssocID="{60D0E303-E752-4ACA-9FDE-8B8525F96426}" presName="linearFlow" presStyleCnt="0">
        <dgm:presLayoutVars>
          <dgm:dir/>
          <dgm:resizeHandles val="exact"/>
        </dgm:presLayoutVars>
      </dgm:prSet>
      <dgm:spPr/>
    </dgm:pt>
    <dgm:pt modelId="{EE2B7379-A6B4-402F-A2ED-4A342B52C587}" type="pres">
      <dgm:prSet presAssocID="{8CB31896-6F4A-4892-8566-54275B495B8F}" presName="composite" presStyleCnt="0"/>
      <dgm:spPr/>
    </dgm:pt>
    <dgm:pt modelId="{EFD71D86-338C-4CB0-9B9C-346188136DD2}" type="pres">
      <dgm:prSet presAssocID="{8CB31896-6F4A-4892-8566-54275B495B8F}" presName="imgShp" presStyleLbl="fgImgPlace1" presStyleIdx="0" presStyleCnt="4"/>
      <dgm:spPr>
        <a:blipFill>
          <a:blip xmlns:r="http://schemas.openxmlformats.org/officeDocument/2006/relationships" r:embed="rId1">
            <a:extLst>
              <a:ext uri="{837473B0-CC2E-450A-ABE3-18F120FF3D39}">
                <a1611:picAttrSrcUrl xmlns:a1611="http://schemas.microsoft.com/office/drawing/2016/11/main" xmlns="" r:id="rId2"/>
              </a:ext>
            </a:extLst>
          </a:blip>
          <a:stretch>
            <a:fillRect l="-35000" r="-35000"/>
          </a:stretch>
        </a:blipFill>
      </dgm:spPr>
    </dgm:pt>
    <dgm:pt modelId="{7587C549-6A9B-4441-BF83-5B2EEC3F602B}" type="pres">
      <dgm:prSet presAssocID="{8CB31896-6F4A-4892-8566-54275B495B8F}" presName="txShp" presStyleLbl="node1" presStyleIdx="0" presStyleCnt="4">
        <dgm:presLayoutVars>
          <dgm:bulletEnabled val="1"/>
        </dgm:presLayoutVars>
      </dgm:prSet>
      <dgm:spPr/>
      <dgm:t>
        <a:bodyPr/>
        <a:lstStyle/>
        <a:p>
          <a:endParaRPr lang="en-US"/>
        </a:p>
      </dgm:t>
    </dgm:pt>
    <dgm:pt modelId="{1A2E1F48-AF6B-4BAC-AF0C-99A9C786B856}" type="pres">
      <dgm:prSet presAssocID="{E00DA8F9-8C22-4980-AEEB-7DAEAE32A43F}" presName="spacing" presStyleCnt="0"/>
      <dgm:spPr/>
    </dgm:pt>
    <dgm:pt modelId="{8F2D5D3A-7430-4A3D-B0DE-6A1C3B9ECD0B}" type="pres">
      <dgm:prSet presAssocID="{61926C81-4FE6-43B6-ABFE-A14B35A365F3}" presName="composite" presStyleCnt="0"/>
      <dgm:spPr/>
    </dgm:pt>
    <dgm:pt modelId="{86B06955-1C4A-4374-9CB9-C58ED391C059}" type="pres">
      <dgm:prSet presAssocID="{61926C81-4FE6-43B6-ABFE-A14B35A365F3}" presName="imgShp" presStyleLbl="fgImgPlace1" presStyleIdx="1" presStyleCnt="4"/>
      <dgm:spPr>
        <a:blipFill>
          <a:blip xmlns:r="http://schemas.openxmlformats.org/officeDocument/2006/relationships" r:embed="rId3">
            <a:extLst>
              <a:ext uri="{837473B0-CC2E-450A-ABE3-18F120FF3D39}">
                <a1611:picAttrSrcUrl xmlns:a1611="http://schemas.microsoft.com/office/drawing/2016/11/main" xmlns="" r:id="rId4"/>
              </a:ext>
            </a:extLst>
          </a:blip>
          <a:stretch>
            <a:fillRect l="-35000" r="-35000"/>
          </a:stretch>
        </a:blipFill>
      </dgm:spPr>
    </dgm:pt>
    <dgm:pt modelId="{D03DADE7-0B97-4D40-B756-DF929F63C8BC}" type="pres">
      <dgm:prSet presAssocID="{61926C81-4FE6-43B6-ABFE-A14B35A365F3}" presName="txShp" presStyleLbl="node1" presStyleIdx="1" presStyleCnt="4">
        <dgm:presLayoutVars>
          <dgm:bulletEnabled val="1"/>
        </dgm:presLayoutVars>
      </dgm:prSet>
      <dgm:spPr/>
      <dgm:t>
        <a:bodyPr/>
        <a:lstStyle/>
        <a:p>
          <a:endParaRPr lang="en-US"/>
        </a:p>
      </dgm:t>
    </dgm:pt>
    <dgm:pt modelId="{D10C73A1-4362-4762-A873-DBBFA4113A0F}" type="pres">
      <dgm:prSet presAssocID="{27C8EB3A-1608-4E71-AC0E-2187216762AA}" presName="spacing" presStyleCnt="0"/>
      <dgm:spPr/>
    </dgm:pt>
    <dgm:pt modelId="{7BA16A73-53BB-4758-88D9-B4A2B4BD6FAC}" type="pres">
      <dgm:prSet presAssocID="{9A42DFC1-1BE7-4DED-939B-BE5C71A227FB}" presName="composite" presStyleCnt="0"/>
      <dgm:spPr/>
    </dgm:pt>
    <dgm:pt modelId="{E545124F-26D0-401E-931E-10E7F7082E97}" type="pres">
      <dgm:prSet presAssocID="{9A42DFC1-1BE7-4DED-939B-BE5C71A227FB}" presName="imgShp" presStyleLbl="fgImgPlace1" presStyleIdx="2" presStyleCnt="4"/>
      <dgm:spPr>
        <a:blipFill>
          <a:blip xmlns:r="http://schemas.openxmlformats.org/officeDocument/2006/relationships" r:embed="rId5">
            <a:extLst>
              <a:ext uri="{837473B0-CC2E-450A-ABE3-18F120FF3D39}">
                <a1611:picAttrSrcUrl xmlns:a1611="http://schemas.microsoft.com/office/drawing/2016/11/main" xmlns="" r:id="rId6"/>
              </a:ext>
            </a:extLst>
          </a:blip>
          <a:stretch>
            <a:fillRect l="-35000" r="-35000"/>
          </a:stretch>
        </a:blipFill>
      </dgm:spPr>
    </dgm:pt>
    <dgm:pt modelId="{EC374DDC-A258-4C42-A5CB-B8C06F780B84}" type="pres">
      <dgm:prSet presAssocID="{9A42DFC1-1BE7-4DED-939B-BE5C71A227FB}" presName="txShp" presStyleLbl="node1" presStyleIdx="2" presStyleCnt="4">
        <dgm:presLayoutVars>
          <dgm:bulletEnabled val="1"/>
        </dgm:presLayoutVars>
      </dgm:prSet>
      <dgm:spPr/>
      <dgm:t>
        <a:bodyPr/>
        <a:lstStyle/>
        <a:p>
          <a:endParaRPr lang="en-US"/>
        </a:p>
      </dgm:t>
    </dgm:pt>
    <dgm:pt modelId="{C0C44F97-28D3-41C3-A94B-9E0E36A5D090}" type="pres">
      <dgm:prSet presAssocID="{FF5DB127-F645-471B-B5A8-252812B218A5}" presName="spacing" presStyleCnt="0"/>
      <dgm:spPr/>
    </dgm:pt>
    <dgm:pt modelId="{F9FEC6ED-CD61-4F5C-97C4-4586A646C93B}" type="pres">
      <dgm:prSet presAssocID="{9E5CB100-17B6-49E4-93FE-3787C5F6E950}" presName="composite" presStyleCnt="0"/>
      <dgm:spPr/>
    </dgm:pt>
    <dgm:pt modelId="{13C28393-F8BF-4C15-9D9D-0AD690371E8D}" type="pres">
      <dgm:prSet presAssocID="{9E5CB100-17B6-49E4-93FE-3787C5F6E950}" presName="imgShp" presStyleLbl="fgImgPlace1" presStyleIdx="3" presStyleCnt="4"/>
      <dgm:spPr>
        <a:blipFill>
          <a:blip xmlns:r="http://schemas.openxmlformats.org/officeDocument/2006/relationships" r:embed="rId7">
            <a:extLst>
              <a:ext uri="{837473B0-CC2E-450A-ABE3-18F120FF3D39}">
                <a1611:picAttrSrcUrl xmlns:a1611="http://schemas.microsoft.com/office/drawing/2016/11/main" xmlns="" r:id="rId8"/>
              </a:ext>
            </a:extLst>
          </a:blip>
          <a:stretch>
            <a:fillRect l="-35000" r="-35000"/>
          </a:stretch>
        </a:blipFill>
      </dgm:spPr>
    </dgm:pt>
    <dgm:pt modelId="{4A372227-AA28-4ECD-A55A-86E0923402C5}" type="pres">
      <dgm:prSet presAssocID="{9E5CB100-17B6-49E4-93FE-3787C5F6E950}" presName="txShp" presStyleLbl="node1" presStyleIdx="3" presStyleCnt="4" custLinFactNeighborX="-278" custLinFactNeighborY="-1096">
        <dgm:presLayoutVars>
          <dgm:bulletEnabled val="1"/>
        </dgm:presLayoutVars>
      </dgm:prSet>
      <dgm:spPr/>
      <dgm:t>
        <a:bodyPr/>
        <a:lstStyle/>
        <a:p>
          <a:endParaRPr lang="en-US"/>
        </a:p>
      </dgm:t>
    </dgm:pt>
  </dgm:ptLst>
  <dgm:cxnLst>
    <dgm:cxn modelId="{37C893E9-BA34-4C52-959F-751E4CC55BAF}" srcId="{60D0E303-E752-4ACA-9FDE-8B8525F96426}" destId="{8CB31896-6F4A-4892-8566-54275B495B8F}" srcOrd="0" destOrd="0" parTransId="{8A424F15-F554-423D-805F-C9E5F28AC7FD}" sibTransId="{E00DA8F9-8C22-4980-AEEB-7DAEAE32A43F}"/>
    <dgm:cxn modelId="{E7F4559A-6588-4504-BF05-14C85EC7BCAB}" type="presOf" srcId="{61926C81-4FE6-43B6-ABFE-A14B35A365F3}" destId="{D03DADE7-0B97-4D40-B756-DF929F63C8BC}" srcOrd="0" destOrd="0" presId="urn:microsoft.com/office/officeart/2005/8/layout/vList3"/>
    <dgm:cxn modelId="{009F335A-9AC1-4A2A-96A6-B364E5F8DE30}" srcId="{60D0E303-E752-4ACA-9FDE-8B8525F96426}" destId="{9E5CB100-17B6-49E4-93FE-3787C5F6E950}" srcOrd="3" destOrd="0" parTransId="{CEE4E31E-4998-4F16-B40D-D2C6CEE84B09}" sibTransId="{CDA14703-F716-49DB-B0B4-F1239AF2A2BD}"/>
    <dgm:cxn modelId="{2D5D2738-49CF-4F2A-885E-8A48CA48D116}" type="presOf" srcId="{9A42DFC1-1BE7-4DED-939B-BE5C71A227FB}" destId="{EC374DDC-A258-4C42-A5CB-B8C06F780B84}" srcOrd="0" destOrd="0" presId="urn:microsoft.com/office/officeart/2005/8/layout/vList3"/>
    <dgm:cxn modelId="{BBA852E3-7FAD-41CA-B563-D28BEB7E9A84}" srcId="{60D0E303-E752-4ACA-9FDE-8B8525F96426}" destId="{61926C81-4FE6-43B6-ABFE-A14B35A365F3}" srcOrd="1" destOrd="0" parTransId="{6C42CCF4-89CC-4327-85EB-500F939BAF4E}" sibTransId="{27C8EB3A-1608-4E71-AC0E-2187216762AA}"/>
    <dgm:cxn modelId="{57617E4B-835C-4A76-A536-90F98661E39E}" type="presOf" srcId="{60D0E303-E752-4ACA-9FDE-8B8525F96426}" destId="{F1EAF0E7-58C2-4175-BFDC-DDA4ED4645C0}" srcOrd="0" destOrd="0" presId="urn:microsoft.com/office/officeart/2005/8/layout/vList3"/>
    <dgm:cxn modelId="{94B08EB3-9197-497A-B52B-FE115BD226AF}" type="presOf" srcId="{8CB31896-6F4A-4892-8566-54275B495B8F}" destId="{7587C549-6A9B-4441-BF83-5B2EEC3F602B}" srcOrd="0" destOrd="0" presId="urn:microsoft.com/office/officeart/2005/8/layout/vList3"/>
    <dgm:cxn modelId="{5532A494-5DA2-4486-BB25-41585D74A2FC}" srcId="{60D0E303-E752-4ACA-9FDE-8B8525F96426}" destId="{9A42DFC1-1BE7-4DED-939B-BE5C71A227FB}" srcOrd="2" destOrd="0" parTransId="{052A2385-5DBA-4877-B7A9-C669A9E75FFF}" sibTransId="{FF5DB127-F645-471B-B5A8-252812B218A5}"/>
    <dgm:cxn modelId="{56252E4D-B8EE-4B2E-A143-CC6F404D49E1}" type="presOf" srcId="{9E5CB100-17B6-49E4-93FE-3787C5F6E950}" destId="{4A372227-AA28-4ECD-A55A-86E0923402C5}" srcOrd="0" destOrd="0" presId="urn:microsoft.com/office/officeart/2005/8/layout/vList3"/>
    <dgm:cxn modelId="{49CF019A-71B1-4691-BB08-46380FB377F7}" type="presParOf" srcId="{F1EAF0E7-58C2-4175-BFDC-DDA4ED4645C0}" destId="{EE2B7379-A6B4-402F-A2ED-4A342B52C587}" srcOrd="0" destOrd="0" presId="urn:microsoft.com/office/officeart/2005/8/layout/vList3"/>
    <dgm:cxn modelId="{F3950D00-AB54-444B-8940-86F8EF72E4B8}" type="presParOf" srcId="{EE2B7379-A6B4-402F-A2ED-4A342B52C587}" destId="{EFD71D86-338C-4CB0-9B9C-346188136DD2}" srcOrd="0" destOrd="0" presId="urn:microsoft.com/office/officeart/2005/8/layout/vList3"/>
    <dgm:cxn modelId="{10A871F8-D341-48A6-8E84-CCE9BD00E171}" type="presParOf" srcId="{EE2B7379-A6B4-402F-A2ED-4A342B52C587}" destId="{7587C549-6A9B-4441-BF83-5B2EEC3F602B}" srcOrd="1" destOrd="0" presId="urn:microsoft.com/office/officeart/2005/8/layout/vList3"/>
    <dgm:cxn modelId="{52280D8C-C18F-4E48-B582-F82DD145ED5B}" type="presParOf" srcId="{F1EAF0E7-58C2-4175-BFDC-DDA4ED4645C0}" destId="{1A2E1F48-AF6B-4BAC-AF0C-99A9C786B856}" srcOrd="1" destOrd="0" presId="urn:microsoft.com/office/officeart/2005/8/layout/vList3"/>
    <dgm:cxn modelId="{250F1E9E-855C-4D05-9151-B248B738596D}" type="presParOf" srcId="{F1EAF0E7-58C2-4175-BFDC-DDA4ED4645C0}" destId="{8F2D5D3A-7430-4A3D-B0DE-6A1C3B9ECD0B}" srcOrd="2" destOrd="0" presId="urn:microsoft.com/office/officeart/2005/8/layout/vList3"/>
    <dgm:cxn modelId="{83353BE7-5E4A-4DC8-AAFE-31448C638B7C}" type="presParOf" srcId="{8F2D5D3A-7430-4A3D-B0DE-6A1C3B9ECD0B}" destId="{86B06955-1C4A-4374-9CB9-C58ED391C059}" srcOrd="0" destOrd="0" presId="urn:microsoft.com/office/officeart/2005/8/layout/vList3"/>
    <dgm:cxn modelId="{8304BF07-D0DC-45FD-BD28-DE47033A790A}" type="presParOf" srcId="{8F2D5D3A-7430-4A3D-B0DE-6A1C3B9ECD0B}" destId="{D03DADE7-0B97-4D40-B756-DF929F63C8BC}" srcOrd="1" destOrd="0" presId="urn:microsoft.com/office/officeart/2005/8/layout/vList3"/>
    <dgm:cxn modelId="{6E2DD287-6BC8-49C5-8A8F-A5BFD193E537}" type="presParOf" srcId="{F1EAF0E7-58C2-4175-BFDC-DDA4ED4645C0}" destId="{D10C73A1-4362-4762-A873-DBBFA4113A0F}" srcOrd="3" destOrd="0" presId="urn:microsoft.com/office/officeart/2005/8/layout/vList3"/>
    <dgm:cxn modelId="{5E40250F-27AE-491C-8628-122F1F9DFEDB}" type="presParOf" srcId="{F1EAF0E7-58C2-4175-BFDC-DDA4ED4645C0}" destId="{7BA16A73-53BB-4758-88D9-B4A2B4BD6FAC}" srcOrd="4" destOrd="0" presId="urn:microsoft.com/office/officeart/2005/8/layout/vList3"/>
    <dgm:cxn modelId="{C94E3CA7-237E-4CB1-9A2A-6A85C27B0551}" type="presParOf" srcId="{7BA16A73-53BB-4758-88D9-B4A2B4BD6FAC}" destId="{E545124F-26D0-401E-931E-10E7F7082E97}" srcOrd="0" destOrd="0" presId="urn:microsoft.com/office/officeart/2005/8/layout/vList3"/>
    <dgm:cxn modelId="{FB2E1DC2-C174-467F-A4D2-E1F4BB8AE867}" type="presParOf" srcId="{7BA16A73-53BB-4758-88D9-B4A2B4BD6FAC}" destId="{EC374DDC-A258-4C42-A5CB-B8C06F780B84}" srcOrd="1" destOrd="0" presId="urn:microsoft.com/office/officeart/2005/8/layout/vList3"/>
    <dgm:cxn modelId="{58708DE2-3A5F-46EF-9F2D-BBE88A40E945}" type="presParOf" srcId="{F1EAF0E7-58C2-4175-BFDC-DDA4ED4645C0}" destId="{C0C44F97-28D3-41C3-A94B-9E0E36A5D090}" srcOrd="5" destOrd="0" presId="urn:microsoft.com/office/officeart/2005/8/layout/vList3"/>
    <dgm:cxn modelId="{1D03F37F-328E-4FEE-9016-48C56FE8FBE0}" type="presParOf" srcId="{F1EAF0E7-58C2-4175-BFDC-DDA4ED4645C0}" destId="{F9FEC6ED-CD61-4F5C-97C4-4586A646C93B}" srcOrd="6" destOrd="0" presId="urn:microsoft.com/office/officeart/2005/8/layout/vList3"/>
    <dgm:cxn modelId="{EA34616A-13D8-4397-B822-EAD6C77EB5DF}" type="presParOf" srcId="{F9FEC6ED-CD61-4F5C-97C4-4586A646C93B}" destId="{13C28393-F8BF-4C15-9D9D-0AD690371E8D}" srcOrd="0" destOrd="0" presId="urn:microsoft.com/office/officeart/2005/8/layout/vList3"/>
    <dgm:cxn modelId="{CE8554AC-44B8-4D0D-8DEC-35B926905239}" type="presParOf" srcId="{F9FEC6ED-CD61-4F5C-97C4-4586A646C93B}" destId="{4A372227-AA28-4ECD-A55A-86E0923402C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60252B-43CD-4865-AA42-5891A20273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568E7E-EB4A-4F0A-BE2B-871643CF4B78}">
      <dgm:prSet/>
      <dgm:spPr>
        <a:solidFill>
          <a:schemeClr val="accent6">
            <a:lumMod val="50000"/>
          </a:schemeClr>
        </a:solidFill>
      </dgm:spPr>
      <dgm:t>
        <a:bodyPr/>
        <a:lstStyle/>
        <a:p>
          <a:r>
            <a:rPr lang="en-US"/>
            <a:t>Potpuno se izm</a:t>
          </a:r>
          <a:r>
            <a:rPr lang="sr-Latn-ME"/>
            <a:t>ij</a:t>
          </a:r>
          <a:r>
            <a:rPr lang="en-US"/>
            <a:t>enio, usamio se, d</a:t>
          </a:r>
          <a:r>
            <a:rPr lang="sr-Latn-ME"/>
            <a:t>j</a:t>
          </a:r>
          <a:r>
            <a:rPr lang="en-US"/>
            <a:t>elovao čudno. Na dvoru je bio kraljev doglavnik Polonije, koji je imao sina Laerta i kćer Ofeliju koju je Hamlet vol</a:t>
          </a:r>
          <a:r>
            <a:rPr lang="sr-Latn-ME"/>
            <a:t>i</a:t>
          </a:r>
          <a:r>
            <a:rPr lang="en-US"/>
            <a:t>o. Ali sada je počeo da je izb</a:t>
          </a:r>
          <a:r>
            <a:rPr lang="sr-Latn-ME"/>
            <a:t>j</a:t>
          </a:r>
          <a:r>
            <a:rPr lang="en-US"/>
            <a:t>egava i vr</a:t>
          </a:r>
          <a:r>
            <a:rPr lang="sr-Latn-ME"/>
            <a:t>ij</a:t>
          </a:r>
          <a:r>
            <a:rPr lang="en-US"/>
            <a:t>eđa jer u njegovim očima sve su žene postale prevrtljive i nestalne.</a:t>
          </a:r>
        </a:p>
      </dgm:t>
    </dgm:pt>
    <dgm:pt modelId="{4147B237-DC71-47B9-A4D2-AE2BF53FBB9C}" type="parTrans" cxnId="{3622A133-88B4-488E-A3A7-D86DE9141A7A}">
      <dgm:prSet/>
      <dgm:spPr/>
      <dgm:t>
        <a:bodyPr/>
        <a:lstStyle/>
        <a:p>
          <a:endParaRPr lang="en-US"/>
        </a:p>
      </dgm:t>
    </dgm:pt>
    <dgm:pt modelId="{0B8D3B4B-7708-4373-98B7-F60A3E989025}" type="sibTrans" cxnId="{3622A133-88B4-488E-A3A7-D86DE9141A7A}">
      <dgm:prSet/>
      <dgm:spPr/>
      <dgm:t>
        <a:bodyPr/>
        <a:lstStyle/>
        <a:p>
          <a:endParaRPr lang="en-US"/>
        </a:p>
      </dgm:t>
    </dgm:pt>
    <dgm:pt modelId="{1EE3C2FF-EE03-453A-9138-E0626999F288}" type="pres">
      <dgm:prSet presAssocID="{0C60252B-43CD-4865-AA42-5891A20273F6}" presName="linear" presStyleCnt="0">
        <dgm:presLayoutVars>
          <dgm:animLvl val="lvl"/>
          <dgm:resizeHandles val="exact"/>
        </dgm:presLayoutVars>
      </dgm:prSet>
      <dgm:spPr/>
      <dgm:t>
        <a:bodyPr/>
        <a:lstStyle/>
        <a:p>
          <a:endParaRPr lang="en-US"/>
        </a:p>
      </dgm:t>
    </dgm:pt>
    <dgm:pt modelId="{7F734C8D-266A-481B-8309-1235C12871A6}" type="pres">
      <dgm:prSet presAssocID="{BB568E7E-EB4A-4F0A-BE2B-871643CF4B78}" presName="parentText" presStyleLbl="node1" presStyleIdx="0" presStyleCnt="1">
        <dgm:presLayoutVars>
          <dgm:chMax val="0"/>
          <dgm:bulletEnabled val="1"/>
        </dgm:presLayoutVars>
      </dgm:prSet>
      <dgm:spPr/>
      <dgm:t>
        <a:bodyPr/>
        <a:lstStyle/>
        <a:p>
          <a:endParaRPr lang="en-US"/>
        </a:p>
      </dgm:t>
    </dgm:pt>
  </dgm:ptLst>
  <dgm:cxnLst>
    <dgm:cxn modelId="{AD1E2838-0655-4F01-92AE-4F1090F04141}" type="presOf" srcId="{BB568E7E-EB4A-4F0A-BE2B-871643CF4B78}" destId="{7F734C8D-266A-481B-8309-1235C12871A6}" srcOrd="0" destOrd="0" presId="urn:microsoft.com/office/officeart/2005/8/layout/vList2"/>
    <dgm:cxn modelId="{01C705EA-D641-44FA-8B51-077322D154D3}" type="presOf" srcId="{0C60252B-43CD-4865-AA42-5891A20273F6}" destId="{1EE3C2FF-EE03-453A-9138-E0626999F288}" srcOrd="0" destOrd="0" presId="urn:microsoft.com/office/officeart/2005/8/layout/vList2"/>
    <dgm:cxn modelId="{3622A133-88B4-488E-A3A7-D86DE9141A7A}" srcId="{0C60252B-43CD-4865-AA42-5891A20273F6}" destId="{BB568E7E-EB4A-4F0A-BE2B-871643CF4B78}" srcOrd="0" destOrd="0" parTransId="{4147B237-DC71-47B9-A4D2-AE2BF53FBB9C}" sibTransId="{0B8D3B4B-7708-4373-98B7-F60A3E989025}"/>
    <dgm:cxn modelId="{BC975A6E-F4B2-4757-9243-C0BD0D02F48E}" type="presParOf" srcId="{1EE3C2FF-EE03-453A-9138-E0626999F288}" destId="{7F734C8D-266A-481B-8309-1235C12871A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C15A18-EB18-4F05-B648-F2366AB088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0993A8-C946-48BD-990A-1B31CEF164FB}">
      <dgm:prSet/>
      <dgm:spPr>
        <a:solidFill>
          <a:schemeClr val="accent6">
            <a:lumMod val="50000"/>
          </a:schemeClr>
        </a:solidFill>
      </dgm:spPr>
      <dgm:t>
        <a:bodyPr/>
        <a:lstStyle/>
        <a:p>
          <a:r>
            <a:rPr lang="sr-Latn-ME" dirty="0"/>
            <a:t>Ovakav njegov odnos prema Ofeliji, kao i splet okolnosti u kojima Hamlet ubija njenog oca, otjeraće nesrećnu djevojku u smrt.</a:t>
          </a:r>
          <a:endParaRPr lang="en-US" dirty="0"/>
        </a:p>
      </dgm:t>
    </dgm:pt>
    <dgm:pt modelId="{C4CCF84D-1C40-48CE-85EE-0973FCBB0CC2}" type="parTrans" cxnId="{94072FC9-54BF-4F7C-9599-E3A45A58A2E6}">
      <dgm:prSet/>
      <dgm:spPr/>
      <dgm:t>
        <a:bodyPr/>
        <a:lstStyle/>
        <a:p>
          <a:endParaRPr lang="en-US"/>
        </a:p>
      </dgm:t>
    </dgm:pt>
    <dgm:pt modelId="{91ED7EA8-E7B1-4422-AB99-E5F35F4D2F9D}" type="sibTrans" cxnId="{94072FC9-54BF-4F7C-9599-E3A45A58A2E6}">
      <dgm:prSet/>
      <dgm:spPr/>
      <dgm:t>
        <a:bodyPr/>
        <a:lstStyle/>
        <a:p>
          <a:endParaRPr lang="en-US"/>
        </a:p>
      </dgm:t>
    </dgm:pt>
    <dgm:pt modelId="{8D331C70-845F-4ECE-9511-94F70DAFB0BF}" type="pres">
      <dgm:prSet presAssocID="{E7C15A18-EB18-4F05-B648-F2366AB08871}" presName="linear" presStyleCnt="0">
        <dgm:presLayoutVars>
          <dgm:animLvl val="lvl"/>
          <dgm:resizeHandles val="exact"/>
        </dgm:presLayoutVars>
      </dgm:prSet>
      <dgm:spPr/>
      <dgm:t>
        <a:bodyPr/>
        <a:lstStyle/>
        <a:p>
          <a:endParaRPr lang="en-US"/>
        </a:p>
      </dgm:t>
    </dgm:pt>
    <dgm:pt modelId="{8AA22157-D22D-4236-B966-D5500F0E52E5}" type="pres">
      <dgm:prSet presAssocID="{120993A8-C946-48BD-990A-1B31CEF164FB}" presName="parentText" presStyleLbl="node1" presStyleIdx="0" presStyleCnt="1" custLinFactNeighborX="1280" custLinFactNeighborY="5274">
        <dgm:presLayoutVars>
          <dgm:chMax val="0"/>
          <dgm:bulletEnabled val="1"/>
        </dgm:presLayoutVars>
      </dgm:prSet>
      <dgm:spPr/>
      <dgm:t>
        <a:bodyPr/>
        <a:lstStyle/>
        <a:p>
          <a:endParaRPr lang="en-US"/>
        </a:p>
      </dgm:t>
    </dgm:pt>
  </dgm:ptLst>
  <dgm:cxnLst>
    <dgm:cxn modelId="{CB81D09E-4A9D-4FEA-A353-480880145A45}" type="presOf" srcId="{E7C15A18-EB18-4F05-B648-F2366AB08871}" destId="{8D331C70-845F-4ECE-9511-94F70DAFB0BF}" srcOrd="0" destOrd="0" presId="urn:microsoft.com/office/officeart/2005/8/layout/vList2"/>
    <dgm:cxn modelId="{102C976B-48E0-42A6-B025-60194C44C804}" type="presOf" srcId="{120993A8-C946-48BD-990A-1B31CEF164FB}" destId="{8AA22157-D22D-4236-B966-D5500F0E52E5}" srcOrd="0" destOrd="0" presId="urn:microsoft.com/office/officeart/2005/8/layout/vList2"/>
    <dgm:cxn modelId="{94072FC9-54BF-4F7C-9599-E3A45A58A2E6}" srcId="{E7C15A18-EB18-4F05-B648-F2366AB08871}" destId="{120993A8-C946-48BD-990A-1B31CEF164FB}" srcOrd="0" destOrd="0" parTransId="{C4CCF84D-1C40-48CE-85EE-0973FCBB0CC2}" sibTransId="{91ED7EA8-E7B1-4422-AB99-E5F35F4D2F9D}"/>
    <dgm:cxn modelId="{C9A69B1B-C5C0-4EA8-8E78-E33D9C472916}" type="presParOf" srcId="{8D331C70-845F-4ECE-9511-94F70DAFB0BF}" destId="{8AA22157-D22D-4236-B966-D5500F0E52E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6BFC0-4B4C-46EB-BD29-3E8197E7CE10}">
      <dsp:nvSpPr>
        <dsp:cNvPr id="0" name=""/>
        <dsp:cNvSpPr/>
      </dsp:nvSpPr>
      <dsp:spPr>
        <a:xfrm>
          <a:off x="0" y="748"/>
          <a:ext cx="10515600" cy="13240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lvl="0" algn="l" defTabSz="3200400">
            <a:lnSpc>
              <a:spcPct val="90000"/>
            </a:lnSpc>
            <a:spcBef>
              <a:spcPct val="0"/>
            </a:spcBef>
            <a:spcAft>
              <a:spcPct val="35000"/>
            </a:spcAft>
          </a:pPr>
          <a:r>
            <a:rPr lang="sr-Latn-ME" sz="7200" kern="1200" dirty="0">
              <a:solidFill>
                <a:schemeClr val="accent6">
                  <a:lumMod val="75000"/>
                </a:schemeClr>
              </a:solidFill>
            </a:rPr>
            <a:t>Vilijam Šekspir </a:t>
          </a:r>
          <a:endParaRPr lang="en-US" sz="7200" kern="1200" dirty="0">
            <a:solidFill>
              <a:schemeClr val="accent6">
                <a:lumMod val="75000"/>
              </a:schemeClr>
            </a:solidFill>
          </a:endParaRPr>
        </a:p>
      </dsp:txBody>
      <dsp:txXfrm>
        <a:off x="64636" y="65384"/>
        <a:ext cx="10386328" cy="1194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B8DF8-FBD1-4B43-8AD8-65D4FF607E42}">
      <dsp:nvSpPr>
        <dsp:cNvPr id="0" name=""/>
        <dsp:cNvSpPr/>
      </dsp:nvSpPr>
      <dsp:spPr>
        <a:xfrm>
          <a:off x="2207" y="0"/>
          <a:ext cx="3435027" cy="4351338"/>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sr-Latn-ME" sz="2000" kern="1200"/>
            <a:t>Najveći  svjetski dramatičar.</a:t>
          </a:r>
          <a:endParaRPr lang="en-US" sz="2000" kern="1200"/>
        </a:p>
      </dsp:txBody>
      <dsp:txXfrm>
        <a:off x="2207" y="1740535"/>
        <a:ext cx="3435027" cy="1740535"/>
      </dsp:txXfrm>
    </dsp:sp>
    <dsp:sp modelId="{1F55D151-BB4D-4B85-95AB-99FDC1B74802}">
      <dsp:nvSpPr>
        <dsp:cNvPr id="0" name=""/>
        <dsp:cNvSpPr/>
      </dsp:nvSpPr>
      <dsp:spPr>
        <a:xfrm>
          <a:off x="995223" y="261080"/>
          <a:ext cx="1448995" cy="1448995"/>
        </a:xfrm>
        <a:prstGeom prst="ellipse">
          <a:avLst/>
        </a:prstGeom>
        <a:blipFill>
          <a:blip xmlns:r="http://schemas.openxmlformats.org/officeDocument/2006/relationships" r:embed="rId1">
            <a:extLst>
              <a:ext uri="{837473B0-CC2E-450A-ABE3-18F120FF3D39}">
                <a1611:picAttrSrcUrl xmlns:a1611="http://schemas.microsoft.com/office/drawing/2016/11/main" xmlns="" r:i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0D3F1B-A901-42CE-A010-5970284C56EA}">
      <dsp:nvSpPr>
        <dsp:cNvPr id="0" name=""/>
        <dsp:cNvSpPr/>
      </dsp:nvSpPr>
      <dsp:spPr>
        <a:xfrm>
          <a:off x="3540286" y="0"/>
          <a:ext cx="3435027" cy="435133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sr-Latn-ME" sz="2000" kern="1200"/>
            <a:t>Čitav njegov život je vezan za dramu i pozorište.  </a:t>
          </a:r>
          <a:endParaRPr lang="en-US" sz="2000" kern="1200"/>
        </a:p>
      </dsp:txBody>
      <dsp:txXfrm>
        <a:off x="3540286" y="1740535"/>
        <a:ext cx="3435027" cy="1740535"/>
      </dsp:txXfrm>
    </dsp:sp>
    <dsp:sp modelId="{D3E109CC-D928-4C1B-A234-CC14AE4B2308}">
      <dsp:nvSpPr>
        <dsp:cNvPr id="0" name=""/>
        <dsp:cNvSpPr/>
      </dsp:nvSpPr>
      <dsp:spPr>
        <a:xfrm>
          <a:off x="4533302" y="261080"/>
          <a:ext cx="1448995" cy="1448995"/>
        </a:xfrm>
        <a:prstGeom prst="ellipse">
          <a:avLst/>
        </a:prstGeom>
        <a:blipFill>
          <a:blip xmlns:r="http://schemas.openxmlformats.org/officeDocument/2006/relationships" r:embed="rId3">
            <a:extLst>
              <a:ext uri="{837473B0-CC2E-450A-ABE3-18F120FF3D39}">
                <a1611:picAttrSrcUrl xmlns:a1611="http://schemas.microsoft.com/office/drawing/2016/11/main" xmlns="" r:i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90F73-72E1-48C3-B145-31900D0E046B}">
      <dsp:nvSpPr>
        <dsp:cNvPr id="0" name=""/>
        <dsp:cNvSpPr/>
      </dsp:nvSpPr>
      <dsp:spPr>
        <a:xfrm>
          <a:off x="7078364" y="0"/>
          <a:ext cx="3435027" cy="4351338"/>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sr-Latn-ME" sz="2000" kern="1200" dirty="0"/>
            <a:t>U početku je bio pomoćni radnik u pozorištu, kasnije glumac i član glumačke družine da bi postao uspješan reditelj i dramski pisac.                                                      </a:t>
          </a:r>
          <a:endParaRPr lang="en-US" sz="2000" kern="1200" dirty="0"/>
        </a:p>
      </dsp:txBody>
      <dsp:txXfrm>
        <a:off x="7078364" y="1740535"/>
        <a:ext cx="3435027" cy="1740535"/>
      </dsp:txXfrm>
    </dsp:sp>
    <dsp:sp modelId="{7A7B67C8-BDA4-4D06-973B-8F3E68CC0A8C}">
      <dsp:nvSpPr>
        <dsp:cNvPr id="0" name=""/>
        <dsp:cNvSpPr/>
      </dsp:nvSpPr>
      <dsp:spPr>
        <a:xfrm>
          <a:off x="8071380" y="261080"/>
          <a:ext cx="1448995" cy="1448995"/>
        </a:xfrm>
        <a:prstGeom prst="ellipse">
          <a:avLst/>
        </a:prstGeom>
        <a:blipFill>
          <a:blip xmlns:r="http://schemas.openxmlformats.org/officeDocument/2006/relationships" r:embed="rId5">
            <a:extLst>
              <a:ext uri="{837473B0-CC2E-450A-ABE3-18F120FF3D39}">
                <a1611:picAttrSrcUrl xmlns:a1611="http://schemas.microsoft.com/office/drawing/2016/11/main" xmlns="" r:i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BB39DD-15BE-4FE3-94CC-5F6671562DA8}">
      <dsp:nvSpPr>
        <dsp:cNvPr id="0" name=""/>
        <dsp:cNvSpPr/>
      </dsp:nvSpPr>
      <dsp:spPr>
        <a:xfrm>
          <a:off x="420623" y="3481070"/>
          <a:ext cx="9674352" cy="652700"/>
        </a:xfrm>
        <a:prstGeom prst="leftRightArrow">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53CD3-456D-46F7-A77F-99372AD5A007}">
      <dsp:nvSpPr>
        <dsp:cNvPr id="0" name=""/>
        <dsp:cNvSpPr/>
      </dsp:nvSpPr>
      <dsp:spPr>
        <a:xfrm>
          <a:off x="0" y="225201"/>
          <a:ext cx="5622587" cy="87516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latin typeface="Algerian" panose="04020705040A02060702" pitchFamily="82" charset="0"/>
            </a:rPr>
            <a:t>Eli</a:t>
          </a:r>
          <a:r>
            <a:rPr lang="sr-Latn-CS" sz="3400" kern="1200" dirty="0">
              <a:latin typeface="Algerian" panose="04020705040A02060702" pitchFamily="82" charset="0"/>
            </a:rPr>
            <a:t>zabetanska drama</a:t>
          </a:r>
          <a:endParaRPr lang="en-US" sz="3400" kern="1200" dirty="0">
            <a:latin typeface="Algerian" panose="04020705040A02060702" pitchFamily="82" charset="0"/>
          </a:endParaRPr>
        </a:p>
      </dsp:txBody>
      <dsp:txXfrm>
        <a:off x="42722" y="267923"/>
        <a:ext cx="5537143" cy="789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739E1-C2C7-43F9-A0CF-558550EAB272}">
      <dsp:nvSpPr>
        <dsp:cNvPr id="0" name=""/>
        <dsp:cNvSpPr/>
      </dsp:nvSpPr>
      <dsp:spPr>
        <a:xfrm>
          <a:off x="0" y="19049"/>
          <a:ext cx="12269821" cy="1712880"/>
        </a:xfrm>
        <a:prstGeom prst="roundRect">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Za </a:t>
          </a:r>
          <a:r>
            <a:rPr lang="en-US" sz="2400" kern="1200" dirty="0" err="1"/>
            <a:t>vrijeme</a:t>
          </a:r>
          <a:r>
            <a:rPr lang="en-US" sz="2400" kern="1200" dirty="0"/>
            <a:t> </a:t>
          </a:r>
          <a:r>
            <a:rPr lang="en-US" sz="2400" kern="1200" dirty="0" err="1"/>
            <a:t>vladavine</a:t>
          </a:r>
          <a:r>
            <a:rPr lang="en-US" sz="2400" kern="1200" dirty="0"/>
            <a:t> </a:t>
          </a:r>
          <a:r>
            <a:rPr lang="en-US" sz="2400" kern="1200" dirty="0" err="1"/>
            <a:t>kraljice</a:t>
          </a:r>
          <a:r>
            <a:rPr lang="en-US" sz="2400" kern="1200" dirty="0"/>
            <a:t> </a:t>
          </a:r>
          <a:r>
            <a:rPr lang="en-US" sz="2400" kern="1200" dirty="0" err="1"/>
            <a:t>Elizabete</a:t>
          </a:r>
          <a:r>
            <a:rPr lang="en-US" sz="2400" kern="1200" dirty="0"/>
            <a:t> I, </a:t>
          </a:r>
          <a:r>
            <a:rPr lang="en-US" sz="2400" kern="1200" dirty="0" err="1"/>
            <a:t>Engleska</a:t>
          </a:r>
          <a:r>
            <a:rPr lang="en-US" sz="2400" kern="1200" dirty="0"/>
            <a:t> je </a:t>
          </a:r>
          <a:r>
            <a:rPr lang="en-US" sz="2400" kern="1200" dirty="0" err="1"/>
            <a:t>doživjela</a:t>
          </a:r>
          <a:r>
            <a:rPr lang="en-US" sz="2400" kern="1200" dirty="0"/>
            <a:t> </a:t>
          </a:r>
          <a:r>
            <a:rPr lang="en-US" sz="2400" kern="1200" dirty="0" err="1"/>
            <a:t>takav</a:t>
          </a:r>
          <a:r>
            <a:rPr lang="en-US" sz="2400" kern="1200" dirty="0"/>
            <a:t> </a:t>
          </a:r>
          <a:r>
            <a:rPr lang="en-US" sz="2400" kern="1200" dirty="0" err="1"/>
            <a:t>preporod</a:t>
          </a:r>
          <a:r>
            <a:rPr lang="en-US" sz="2400" kern="1200" dirty="0"/>
            <a:t> da to </a:t>
          </a:r>
          <a:r>
            <a:rPr lang="en-US" sz="2400" kern="1200" dirty="0" err="1"/>
            <a:t>doba</a:t>
          </a:r>
          <a:r>
            <a:rPr lang="en-US" sz="2400" kern="1200" dirty="0"/>
            <a:t> s </a:t>
          </a:r>
          <a:r>
            <a:rPr lang="en-US" sz="2400" kern="1200" dirty="0" err="1"/>
            <a:t>pravom</a:t>
          </a:r>
          <a:r>
            <a:rPr lang="en-US" sz="2400" kern="1200" dirty="0"/>
            <a:t> </a:t>
          </a:r>
          <a:r>
            <a:rPr lang="en-US" sz="2400" kern="1200" dirty="0" err="1"/>
            <a:t>nosi</a:t>
          </a:r>
          <a:r>
            <a:rPr lang="en-US" sz="2400" kern="1200" dirty="0"/>
            <a:t> </a:t>
          </a:r>
          <a:r>
            <a:rPr lang="en-US" sz="2400" kern="1200" dirty="0" err="1"/>
            <a:t>njeno</a:t>
          </a:r>
          <a:r>
            <a:rPr lang="en-US" sz="2400" kern="1200" dirty="0"/>
            <a:t> </a:t>
          </a:r>
          <a:r>
            <a:rPr lang="en-US" sz="2400" kern="1200" dirty="0" err="1"/>
            <a:t>ime</a:t>
          </a:r>
          <a:r>
            <a:rPr lang="en-US" sz="2400" kern="1200" dirty="0"/>
            <a:t> – </a:t>
          </a:r>
          <a:r>
            <a:rPr lang="en-US" sz="2400" kern="1200" dirty="0" err="1"/>
            <a:t>elizabetansko</a:t>
          </a:r>
          <a:r>
            <a:rPr lang="en-US" sz="2400" kern="1200" dirty="0"/>
            <a:t> </a:t>
          </a:r>
          <a:r>
            <a:rPr lang="en-US" sz="2400" kern="1200" dirty="0" err="1"/>
            <a:t>doba</a:t>
          </a:r>
          <a:r>
            <a:rPr lang="en-US" sz="2400" kern="1200" dirty="0"/>
            <a:t>. </a:t>
          </a:r>
          <a:r>
            <a:rPr lang="en-US" sz="2400" kern="1200" dirty="0" err="1"/>
            <a:t>Procv</a:t>
          </a:r>
          <a:r>
            <a:rPr lang="sr-Latn-ME" sz="2400" kern="1200" dirty="0"/>
            <a:t>j</a:t>
          </a:r>
          <a:r>
            <a:rPr lang="en-US" sz="2400" kern="1200" dirty="0" err="1"/>
            <a:t>etale</a:t>
          </a:r>
          <a:r>
            <a:rPr lang="en-US" sz="2400" kern="1200" dirty="0"/>
            <a:t> </a:t>
          </a:r>
          <a:r>
            <a:rPr lang="en-US" sz="2400" kern="1200" dirty="0" err="1"/>
            <a:t>su</a:t>
          </a:r>
          <a:r>
            <a:rPr lang="en-US" sz="2400" kern="1200" dirty="0"/>
            <a:t> </a:t>
          </a:r>
          <a:r>
            <a:rPr lang="en-US" sz="2400" kern="1200" dirty="0" err="1"/>
            <a:t>ekonomija</a:t>
          </a:r>
          <a:r>
            <a:rPr lang="en-US" sz="2400" kern="1200" dirty="0"/>
            <a:t>, </a:t>
          </a:r>
          <a:r>
            <a:rPr lang="en-US" sz="2400" kern="1200" dirty="0" err="1"/>
            <a:t>kultura</a:t>
          </a:r>
          <a:r>
            <a:rPr lang="en-US" sz="2400" kern="1200" dirty="0"/>
            <a:t>, </a:t>
          </a:r>
          <a:r>
            <a:rPr lang="en-US" sz="2400" kern="1200" dirty="0" err="1"/>
            <a:t>filozofija</a:t>
          </a:r>
          <a:r>
            <a:rPr lang="en-US" sz="2400" kern="1200" dirty="0"/>
            <a:t> i </a:t>
          </a:r>
          <a:r>
            <a:rPr lang="en-US" sz="2400" kern="1200" dirty="0" err="1"/>
            <a:t>umjetnost</a:t>
          </a:r>
          <a:r>
            <a:rPr lang="en-US" sz="2400" kern="1200" dirty="0"/>
            <a:t>. </a:t>
          </a:r>
          <a:r>
            <a:rPr lang="en-US" sz="2400" kern="1200" dirty="0" err="1"/>
            <a:t>Zlatno</a:t>
          </a:r>
          <a:r>
            <a:rPr lang="en-US" sz="2400" kern="1200" dirty="0"/>
            <a:t> </a:t>
          </a:r>
          <a:r>
            <a:rPr lang="en-US" sz="2400" kern="1200" dirty="0" err="1"/>
            <a:t>doba</a:t>
          </a:r>
          <a:r>
            <a:rPr lang="en-US" sz="2400" kern="1200" dirty="0"/>
            <a:t> </a:t>
          </a:r>
          <a:r>
            <a:rPr lang="en-US" sz="2400" kern="1200" dirty="0" err="1"/>
            <a:t>Engleske</a:t>
          </a:r>
          <a:r>
            <a:rPr lang="en-US" sz="2400" kern="1200" dirty="0"/>
            <a:t> </a:t>
          </a:r>
          <a:r>
            <a:rPr lang="en-US" sz="2400" kern="1200" dirty="0" err="1"/>
            <a:t>vinulo</a:t>
          </a:r>
          <a:r>
            <a:rPr lang="en-US" sz="2400" kern="1200" dirty="0"/>
            <a:t> je </a:t>
          </a:r>
          <a:r>
            <a:rPr lang="en-US" sz="2400" kern="1200" dirty="0" err="1"/>
            <a:t>dramu</a:t>
          </a:r>
          <a:r>
            <a:rPr lang="en-US" sz="2400" kern="1200" dirty="0"/>
            <a:t> u </a:t>
          </a:r>
          <a:r>
            <a:rPr lang="en-US" sz="2400" kern="1200" dirty="0" err="1"/>
            <a:t>nebeske</a:t>
          </a:r>
          <a:r>
            <a:rPr lang="en-US" sz="2400" kern="1200" dirty="0"/>
            <a:t> </a:t>
          </a:r>
          <a:r>
            <a:rPr lang="en-US" sz="2400" kern="1200" dirty="0" err="1"/>
            <a:t>visine</a:t>
          </a:r>
          <a:r>
            <a:rPr lang="en-US" sz="2400" kern="1200" dirty="0"/>
            <a:t> i </a:t>
          </a:r>
          <a:r>
            <a:rPr lang="en-US" sz="2400" kern="1200" dirty="0" err="1"/>
            <a:t>popularizovalo</a:t>
          </a:r>
          <a:r>
            <a:rPr lang="en-US" sz="2400" kern="1200" dirty="0"/>
            <a:t> </a:t>
          </a:r>
          <a:r>
            <a:rPr lang="en-US" sz="2400" kern="1200" dirty="0" err="1"/>
            <a:t>pozorište</a:t>
          </a:r>
          <a:r>
            <a:rPr lang="en-US" sz="2400" kern="1200" dirty="0"/>
            <a:t> </a:t>
          </a:r>
          <a:r>
            <a:rPr lang="en-US" sz="2400" kern="1200" dirty="0" err="1"/>
            <a:t>kao</a:t>
          </a:r>
          <a:r>
            <a:rPr lang="en-US" sz="2400" kern="1200" dirty="0"/>
            <a:t> </a:t>
          </a:r>
          <a:r>
            <a:rPr lang="en-US" sz="2400" kern="1200" dirty="0" err="1"/>
            <a:t>osnovni</a:t>
          </a:r>
          <a:r>
            <a:rPr lang="en-US" sz="2400" kern="1200" dirty="0"/>
            <a:t> vid </a:t>
          </a:r>
          <a:r>
            <a:rPr lang="en-US" sz="2400" kern="1200" dirty="0" err="1"/>
            <a:t>zabave</a:t>
          </a:r>
          <a:r>
            <a:rPr lang="en-US" sz="2400" kern="1200" dirty="0"/>
            <a:t> i </a:t>
          </a:r>
          <a:r>
            <a:rPr lang="en-US" sz="2400" kern="1200" dirty="0" err="1"/>
            <a:t>interesovanja</a:t>
          </a:r>
          <a:r>
            <a:rPr lang="en-US" sz="2400" kern="1200" dirty="0"/>
            <a:t> </a:t>
          </a:r>
          <a:r>
            <a:rPr lang="en-US" sz="2400" kern="1200" dirty="0" err="1"/>
            <a:t>ljudi</a:t>
          </a:r>
          <a:r>
            <a:rPr lang="en-US" sz="2400" kern="1200" dirty="0"/>
            <a:t> </a:t>
          </a:r>
          <a:r>
            <a:rPr lang="en-US" sz="2400" kern="1200" dirty="0" err="1"/>
            <a:t>svih</a:t>
          </a:r>
          <a:r>
            <a:rPr lang="en-US" sz="2400" kern="1200" dirty="0"/>
            <a:t> </a:t>
          </a:r>
          <a:r>
            <a:rPr lang="en-US" sz="2400" kern="1200" dirty="0" err="1"/>
            <a:t>staleža</a:t>
          </a:r>
          <a:r>
            <a:rPr lang="en-US" sz="2400" kern="1200" dirty="0"/>
            <a:t>.</a:t>
          </a:r>
        </a:p>
      </dsp:txBody>
      <dsp:txXfrm>
        <a:off x="83616" y="102665"/>
        <a:ext cx="12102589" cy="1545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719E2-7703-49AC-A176-B28A70E0AC35}">
      <dsp:nvSpPr>
        <dsp:cNvPr id="0" name=""/>
        <dsp:cNvSpPr/>
      </dsp:nvSpPr>
      <dsp:spPr>
        <a:xfrm rot="10800000">
          <a:off x="1983253" y="3129"/>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83820" rIns="156464" bIns="83820" numCol="1" spcCol="1270" anchor="ctr" anchorCtr="0">
          <a:noAutofit/>
        </a:bodyPr>
        <a:lstStyle/>
        <a:p>
          <a:pPr lvl="0" algn="ctr" defTabSz="977900">
            <a:lnSpc>
              <a:spcPct val="90000"/>
            </a:lnSpc>
            <a:spcBef>
              <a:spcPct val="0"/>
            </a:spcBef>
            <a:spcAft>
              <a:spcPct val="35000"/>
            </a:spcAft>
          </a:pPr>
          <a:r>
            <a:rPr lang="en-US" sz="2200" kern="1200" dirty="0">
              <a:latin typeface="Arial Black" panose="020B0A04020102020204" pitchFamily="34" charset="0"/>
            </a:rPr>
            <a:t>danski </a:t>
          </a:r>
          <a:r>
            <a:rPr lang="en-US" sz="2200" kern="1200" dirty="0" err="1">
              <a:latin typeface="Arial Black" panose="020B0A04020102020204" pitchFamily="34" charset="0"/>
            </a:rPr>
            <a:t>kraljević</a:t>
          </a:r>
          <a:r>
            <a:rPr lang="en-US" sz="2200" kern="1200" dirty="0">
              <a:latin typeface="Arial Black" panose="020B0A04020102020204" pitchFamily="34" charset="0"/>
            </a:rPr>
            <a:t> Hamlet, sin </a:t>
          </a:r>
          <a:r>
            <a:rPr lang="en-US" sz="2200" kern="1200" dirty="0" err="1">
              <a:latin typeface="Arial Black" panose="020B0A04020102020204" pitchFamily="34" charset="0"/>
            </a:rPr>
            <a:t>danskog</a:t>
          </a:r>
          <a:r>
            <a:rPr lang="en-US" sz="2200" kern="1200" dirty="0">
              <a:latin typeface="Arial Black" panose="020B0A04020102020204" pitchFamily="34" charset="0"/>
            </a:rPr>
            <a:t> </a:t>
          </a:r>
          <a:r>
            <a:rPr lang="en-US" sz="2200" kern="1200" dirty="0" err="1">
              <a:latin typeface="Arial Black" panose="020B0A04020102020204" pitchFamily="34" charset="0"/>
            </a:rPr>
            <a:t>ubijenog</a:t>
          </a:r>
          <a:r>
            <a:rPr lang="en-US" sz="2200" kern="1200" dirty="0">
              <a:latin typeface="Arial Black" panose="020B0A04020102020204" pitchFamily="34" charset="0"/>
            </a:rPr>
            <a:t> </a:t>
          </a:r>
          <a:r>
            <a:rPr lang="en-US" sz="2200" kern="1200" dirty="0" err="1">
              <a:latin typeface="Arial Black" panose="020B0A04020102020204" pitchFamily="34" charset="0"/>
            </a:rPr>
            <a:t>kralja</a:t>
          </a:r>
          <a:r>
            <a:rPr lang="en-US" sz="2200" kern="1200" dirty="0">
              <a:latin typeface="Arial Black" panose="020B0A04020102020204" pitchFamily="34" charset="0"/>
            </a:rPr>
            <a:t> Hamleta, </a:t>
          </a:r>
        </a:p>
      </dsp:txBody>
      <dsp:txXfrm rot="10800000">
        <a:off x="2205143" y="3129"/>
        <a:ext cx="6770984" cy="887561"/>
      </dsp:txXfrm>
    </dsp:sp>
    <dsp:sp modelId="{9097BEAC-D6AE-46E2-B9A9-C46D5FDE151B}">
      <dsp:nvSpPr>
        <dsp:cNvPr id="0" name=""/>
        <dsp:cNvSpPr/>
      </dsp:nvSpPr>
      <dsp:spPr>
        <a:xfrm>
          <a:off x="1539472" y="3129"/>
          <a:ext cx="887561" cy="88756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8BBED-F371-40D6-930B-302EAA19BE91}">
      <dsp:nvSpPr>
        <dsp:cNvPr id="0" name=""/>
        <dsp:cNvSpPr/>
      </dsp:nvSpPr>
      <dsp:spPr>
        <a:xfrm rot="10800000">
          <a:off x="1983253" y="1155635"/>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83820" rIns="156464" bIns="83820" numCol="1" spcCol="1270" anchor="ctr" anchorCtr="0">
          <a:noAutofit/>
        </a:bodyPr>
        <a:lstStyle/>
        <a:p>
          <a:pPr lvl="0" algn="ctr" defTabSz="977900">
            <a:lnSpc>
              <a:spcPct val="90000"/>
            </a:lnSpc>
            <a:spcBef>
              <a:spcPct val="0"/>
            </a:spcBef>
            <a:spcAft>
              <a:spcPct val="35000"/>
            </a:spcAft>
          </a:pPr>
          <a:r>
            <a:rPr lang="en-US" sz="2200" kern="1200">
              <a:latin typeface="Arial Black" panose="020B0A04020102020204" pitchFamily="34" charset="0"/>
            </a:rPr>
            <a:t>kraljica Gertruda, Hamletova majka,</a:t>
          </a:r>
          <a:endParaRPr lang="en-US" sz="2200" kern="1200"/>
        </a:p>
      </dsp:txBody>
      <dsp:txXfrm rot="10800000">
        <a:off x="2205143" y="1155635"/>
        <a:ext cx="6770984" cy="887561"/>
      </dsp:txXfrm>
    </dsp:sp>
    <dsp:sp modelId="{AF704121-568D-4DC8-A463-3846AFC40A98}">
      <dsp:nvSpPr>
        <dsp:cNvPr id="0" name=""/>
        <dsp:cNvSpPr/>
      </dsp:nvSpPr>
      <dsp:spPr>
        <a:xfrm>
          <a:off x="1539472" y="1155635"/>
          <a:ext cx="887561" cy="887561"/>
        </a:xfrm>
        <a:prstGeom prst="ellipse">
          <a:avLst/>
        </a:prstGeom>
        <a:blipFill>
          <a:blip xmlns:r="http://schemas.openxmlformats.org/officeDocument/2006/relationships" r:embed="rId3">
            <a:extLst>
              <a:ext uri="{837473B0-CC2E-450A-ABE3-18F120FF3D39}">
                <a1611:picAttrSrcUrl xmlns:a1611="http://schemas.microsoft.com/office/drawing/2016/11/main" xmlns="" r:id="rId4"/>
              </a:ext>
            </a:extLst>
          </a:blip>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A470B-1400-4813-8B48-36518448B24F}">
      <dsp:nvSpPr>
        <dsp:cNvPr id="0" name=""/>
        <dsp:cNvSpPr/>
      </dsp:nvSpPr>
      <dsp:spPr>
        <a:xfrm rot="10800000">
          <a:off x="1983253" y="2308140"/>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83820" rIns="156464" bIns="83820" numCol="1" spcCol="1270" anchor="ctr" anchorCtr="0">
          <a:noAutofit/>
        </a:bodyPr>
        <a:lstStyle/>
        <a:p>
          <a:pPr lvl="0" algn="ctr" defTabSz="977900">
            <a:lnSpc>
              <a:spcPct val="90000"/>
            </a:lnSpc>
            <a:spcBef>
              <a:spcPct val="0"/>
            </a:spcBef>
            <a:spcAft>
              <a:spcPct val="35000"/>
            </a:spcAft>
          </a:pPr>
          <a:r>
            <a:rPr lang="en-US" sz="2200" kern="1200" dirty="0" err="1">
              <a:latin typeface="Arial Black" panose="020B0A04020102020204" pitchFamily="34" charset="0"/>
            </a:rPr>
            <a:t>kralj</a:t>
          </a:r>
          <a:r>
            <a:rPr lang="en-US" sz="2200" kern="1200" dirty="0">
              <a:latin typeface="Arial Black" panose="020B0A04020102020204" pitchFamily="34" charset="0"/>
            </a:rPr>
            <a:t> </a:t>
          </a:r>
          <a:r>
            <a:rPr lang="en-US" sz="2200" kern="1200" dirty="0" err="1">
              <a:latin typeface="Arial Black" panose="020B0A04020102020204" pitchFamily="34" charset="0"/>
            </a:rPr>
            <a:t>Klaudije</a:t>
          </a:r>
          <a:r>
            <a:rPr lang="en-US" sz="2200" kern="1200" dirty="0">
              <a:latin typeface="Arial Black" panose="020B0A04020102020204" pitchFamily="34" charset="0"/>
            </a:rPr>
            <a:t>, </a:t>
          </a:r>
          <a:r>
            <a:rPr lang="en-US" sz="2200" kern="1200" dirty="0" err="1">
              <a:latin typeface="Arial Black" panose="020B0A04020102020204" pitchFamily="34" charset="0"/>
            </a:rPr>
            <a:t>njen</a:t>
          </a:r>
          <a:r>
            <a:rPr lang="en-US" sz="2200" kern="1200" dirty="0">
              <a:latin typeface="Arial Black" panose="020B0A04020102020204" pitchFamily="34" charset="0"/>
            </a:rPr>
            <a:t> </a:t>
          </a:r>
          <a:r>
            <a:rPr lang="en-US" sz="2200" kern="1200" dirty="0" err="1">
              <a:latin typeface="Arial Black" panose="020B0A04020102020204" pitchFamily="34" charset="0"/>
            </a:rPr>
            <a:t>muž</a:t>
          </a:r>
          <a:r>
            <a:rPr lang="en-US" sz="2200" kern="1200" dirty="0">
              <a:latin typeface="Arial Black" panose="020B0A04020102020204" pitchFamily="34" charset="0"/>
            </a:rPr>
            <a:t> </a:t>
          </a:r>
          <a:r>
            <a:rPr lang="en-US" sz="2200" kern="1200" dirty="0" err="1">
              <a:latin typeface="Arial Black" panose="020B0A04020102020204" pitchFamily="34" charset="0"/>
            </a:rPr>
            <a:t>i</a:t>
          </a:r>
          <a:r>
            <a:rPr lang="en-US" sz="2200" kern="1200" dirty="0">
              <a:latin typeface="Arial Black" panose="020B0A04020102020204" pitchFamily="34" charset="0"/>
            </a:rPr>
            <a:t> brat </a:t>
          </a:r>
          <a:r>
            <a:rPr lang="en-US" sz="2200" kern="1200" dirty="0" err="1">
              <a:latin typeface="Arial Black" panose="020B0A04020102020204" pitchFamily="34" charset="0"/>
            </a:rPr>
            <a:t>ubijenog</a:t>
          </a:r>
          <a:r>
            <a:rPr lang="en-US" sz="2200" kern="1200" dirty="0">
              <a:latin typeface="Arial Black" panose="020B0A04020102020204" pitchFamily="34" charset="0"/>
            </a:rPr>
            <a:t> </a:t>
          </a:r>
          <a:r>
            <a:rPr lang="en-US" sz="2200" kern="1200" dirty="0" err="1">
              <a:latin typeface="Arial Black" panose="020B0A04020102020204" pitchFamily="34" charset="0"/>
            </a:rPr>
            <a:t>kralja</a:t>
          </a:r>
          <a:r>
            <a:rPr lang="sr-Latn-ME" sz="2200" kern="1200" dirty="0">
              <a:latin typeface="Arial Black" panose="020B0A04020102020204" pitchFamily="34" charset="0"/>
            </a:rPr>
            <a:t>,</a:t>
          </a:r>
          <a:endParaRPr lang="en-US" sz="2200" kern="1200" dirty="0"/>
        </a:p>
      </dsp:txBody>
      <dsp:txXfrm rot="10800000">
        <a:off x="2205143" y="2308140"/>
        <a:ext cx="6770984" cy="887561"/>
      </dsp:txXfrm>
    </dsp:sp>
    <dsp:sp modelId="{A598DA20-B004-4C1C-9EC0-EF92FEAB9B74}">
      <dsp:nvSpPr>
        <dsp:cNvPr id="0" name=""/>
        <dsp:cNvSpPr/>
      </dsp:nvSpPr>
      <dsp:spPr>
        <a:xfrm>
          <a:off x="1500561" y="2347051"/>
          <a:ext cx="887561" cy="887561"/>
        </a:xfrm>
        <a:prstGeom prst="ellipse">
          <a:avLst/>
        </a:prstGeom>
        <a:blipFill>
          <a:blip xmlns:r="http://schemas.openxmlformats.org/officeDocument/2006/relationships" r:embed="rId5">
            <a:extLst>
              <a:ext uri="{837473B0-CC2E-450A-ABE3-18F120FF3D39}">
                <a1611:picAttrSrcUrl xmlns:a1611="http://schemas.microsoft.com/office/drawing/2016/11/main" xmlns="" r:id="rId6"/>
              </a:ext>
            </a:extLst>
          </a:blip>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62C0D-65B2-49B3-B71E-8B5A64B56FD8}">
      <dsp:nvSpPr>
        <dsp:cNvPr id="0" name=""/>
        <dsp:cNvSpPr/>
      </dsp:nvSpPr>
      <dsp:spPr>
        <a:xfrm rot="10800000">
          <a:off x="1983253" y="3460646"/>
          <a:ext cx="6992874" cy="88756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83820" rIns="156464" bIns="83820" numCol="1" spcCol="1270" anchor="ctr" anchorCtr="0">
          <a:noAutofit/>
        </a:bodyPr>
        <a:lstStyle/>
        <a:p>
          <a:pPr lvl="0" algn="ctr" defTabSz="977900">
            <a:lnSpc>
              <a:spcPct val="90000"/>
            </a:lnSpc>
            <a:spcBef>
              <a:spcPct val="0"/>
            </a:spcBef>
            <a:spcAft>
              <a:spcPct val="35000"/>
            </a:spcAft>
          </a:pPr>
          <a:r>
            <a:rPr lang="en-US" sz="2200" kern="1200" dirty="0" err="1">
              <a:latin typeface="Arial Black" panose="020B0A04020102020204" pitchFamily="34" charset="0"/>
            </a:rPr>
            <a:t>prijatelj</a:t>
          </a:r>
          <a:r>
            <a:rPr lang="en-US" sz="2200" kern="1200" dirty="0">
              <a:latin typeface="Arial Black" panose="020B0A04020102020204" pitchFamily="34" charset="0"/>
            </a:rPr>
            <a:t> Horacio</a:t>
          </a:r>
          <a:r>
            <a:rPr lang="sr-Latn-ME" sz="2200" kern="1200" dirty="0">
              <a:latin typeface="Arial Black" panose="020B0A04020102020204" pitchFamily="34" charset="0"/>
            </a:rPr>
            <a:t>,</a:t>
          </a:r>
          <a:endParaRPr lang="en-US" sz="2200" kern="1200" dirty="0"/>
        </a:p>
      </dsp:txBody>
      <dsp:txXfrm rot="10800000">
        <a:off x="2205143" y="3460646"/>
        <a:ext cx="6770984" cy="887561"/>
      </dsp:txXfrm>
    </dsp:sp>
    <dsp:sp modelId="{E9525EBB-8C82-4439-A88B-5A91B4F2DB2D}">
      <dsp:nvSpPr>
        <dsp:cNvPr id="0" name=""/>
        <dsp:cNvSpPr/>
      </dsp:nvSpPr>
      <dsp:spPr>
        <a:xfrm>
          <a:off x="1539472" y="3460646"/>
          <a:ext cx="887561" cy="887561"/>
        </a:xfrm>
        <a:prstGeom prst="ellipse">
          <a:avLst/>
        </a:prstGeom>
        <a:blipFill>
          <a:blip xmlns:r="http://schemas.openxmlformats.org/officeDocument/2006/relationships" r:embed="rId7">
            <a:extLst>
              <a:ext uri="{837473B0-CC2E-450A-ABE3-18F120FF3D39}">
                <a1611:picAttrSrcUrl xmlns:a1611="http://schemas.microsoft.com/office/drawing/2016/11/main" xmlns="" r:id="rId8"/>
              </a:ext>
            </a:extLst>
          </a:blip>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7C549-6A9B-4441-BF83-5B2EEC3F602B}">
      <dsp:nvSpPr>
        <dsp:cNvPr id="0" name=""/>
        <dsp:cNvSpPr/>
      </dsp:nvSpPr>
      <dsp:spPr>
        <a:xfrm rot="10800000">
          <a:off x="1983253" y="3129"/>
          <a:ext cx="6992874" cy="88756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lvl="0" algn="ctr" defTabSz="1822450">
            <a:lnSpc>
              <a:spcPct val="90000"/>
            </a:lnSpc>
            <a:spcBef>
              <a:spcPct val="0"/>
            </a:spcBef>
            <a:spcAft>
              <a:spcPct val="35000"/>
            </a:spcAft>
          </a:pPr>
          <a:r>
            <a:rPr lang="en-US" sz="4100" kern="1200"/>
            <a:t>kraljev savjetnik Polonije, </a:t>
          </a:r>
        </a:p>
      </dsp:txBody>
      <dsp:txXfrm rot="10800000">
        <a:off x="2205143" y="3129"/>
        <a:ext cx="6770984" cy="887561"/>
      </dsp:txXfrm>
    </dsp:sp>
    <dsp:sp modelId="{EFD71D86-338C-4CB0-9B9C-346188136DD2}">
      <dsp:nvSpPr>
        <dsp:cNvPr id="0" name=""/>
        <dsp:cNvSpPr/>
      </dsp:nvSpPr>
      <dsp:spPr>
        <a:xfrm>
          <a:off x="1539472" y="3129"/>
          <a:ext cx="887561" cy="887561"/>
        </a:xfrm>
        <a:prstGeom prst="ellipse">
          <a:avLst/>
        </a:prstGeom>
        <a:blipFill>
          <a:blip xmlns:r="http://schemas.openxmlformats.org/officeDocument/2006/relationships" r:embed="rId1">
            <a:extLst>
              <a:ext uri="{837473B0-CC2E-450A-ABE3-18F120FF3D39}">
                <a1611:picAttrSrcUrl xmlns:a1611="http://schemas.microsoft.com/office/drawing/2016/11/main" xmlns="" r:id="rId2"/>
              </a:ext>
            </a:extLst>
          </a:blip>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DADE7-0B97-4D40-B756-DF929F63C8BC}">
      <dsp:nvSpPr>
        <dsp:cNvPr id="0" name=""/>
        <dsp:cNvSpPr/>
      </dsp:nvSpPr>
      <dsp:spPr>
        <a:xfrm rot="10800000">
          <a:off x="1983253" y="1155635"/>
          <a:ext cx="6992874" cy="88756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lvl="0" algn="ctr" defTabSz="1822450">
            <a:lnSpc>
              <a:spcPct val="90000"/>
            </a:lnSpc>
            <a:spcBef>
              <a:spcPct val="0"/>
            </a:spcBef>
            <a:spcAft>
              <a:spcPct val="35000"/>
            </a:spcAft>
          </a:pPr>
          <a:r>
            <a:rPr lang="en-US" sz="4100" kern="1200" dirty="0"/>
            <a:t>njegova </a:t>
          </a:r>
          <a:r>
            <a:rPr lang="en-US" sz="4100" kern="1200" dirty="0" err="1"/>
            <a:t>kći</a:t>
          </a:r>
          <a:r>
            <a:rPr lang="en-US" sz="4100" kern="1200" dirty="0"/>
            <a:t> </a:t>
          </a:r>
          <a:r>
            <a:rPr lang="en-US" sz="4100" kern="1200" dirty="0" err="1"/>
            <a:t>Ofelija</a:t>
          </a:r>
          <a:r>
            <a:rPr lang="sr-Latn-ME" sz="4100" kern="1200" dirty="0"/>
            <a:t>,</a:t>
          </a:r>
          <a:endParaRPr lang="en-US" sz="4100" kern="1200" dirty="0"/>
        </a:p>
      </dsp:txBody>
      <dsp:txXfrm rot="10800000">
        <a:off x="2205143" y="1155635"/>
        <a:ext cx="6770984" cy="887561"/>
      </dsp:txXfrm>
    </dsp:sp>
    <dsp:sp modelId="{86B06955-1C4A-4374-9CB9-C58ED391C059}">
      <dsp:nvSpPr>
        <dsp:cNvPr id="0" name=""/>
        <dsp:cNvSpPr/>
      </dsp:nvSpPr>
      <dsp:spPr>
        <a:xfrm>
          <a:off x="1539472" y="1155635"/>
          <a:ext cx="887561" cy="887561"/>
        </a:xfrm>
        <a:prstGeom prst="ellipse">
          <a:avLst/>
        </a:prstGeom>
        <a:blipFill>
          <a:blip xmlns:r="http://schemas.openxmlformats.org/officeDocument/2006/relationships" r:embed="rId3">
            <a:extLst>
              <a:ext uri="{837473B0-CC2E-450A-ABE3-18F120FF3D39}">
                <a1611:picAttrSrcUrl xmlns:a1611="http://schemas.microsoft.com/office/drawing/2016/11/main" xmlns="" r:id="rId4"/>
              </a:ext>
            </a:extLst>
          </a:blip>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74DDC-A258-4C42-A5CB-B8C06F780B84}">
      <dsp:nvSpPr>
        <dsp:cNvPr id="0" name=""/>
        <dsp:cNvSpPr/>
      </dsp:nvSpPr>
      <dsp:spPr>
        <a:xfrm rot="10800000">
          <a:off x="1983253" y="2308140"/>
          <a:ext cx="6992874" cy="88756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lvl="0" algn="ctr" defTabSz="1822450">
            <a:lnSpc>
              <a:spcPct val="90000"/>
            </a:lnSpc>
            <a:spcBef>
              <a:spcPct val="0"/>
            </a:spcBef>
            <a:spcAft>
              <a:spcPct val="35000"/>
            </a:spcAft>
          </a:pPr>
          <a:r>
            <a:rPr lang="en-US" sz="4100" kern="1200" dirty="0"/>
            <a:t>sin </a:t>
          </a:r>
          <a:r>
            <a:rPr lang="en-US" sz="4100" kern="1200" dirty="0" err="1"/>
            <a:t>Leart</a:t>
          </a:r>
          <a:r>
            <a:rPr lang="sr-Latn-ME" sz="4100" kern="1200" dirty="0"/>
            <a:t>,</a:t>
          </a:r>
          <a:r>
            <a:rPr lang="en-US" sz="4100" kern="1200" dirty="0"/>
            <a:t> </a:t>
          </a:r>
        </a:p>
      </dsp:txBody>
      <dsp:txXfrm rot="10800000">
        <a:off x="2205143" y="2308140"/>
        <a:ext cx="6770984" cy="887561"/>
      </dsp:txXfrm>
    </dsp:sp>
    <dsp:sp modelId="{E545124F-26D0-401E-931E-10E7F7082E97}">
      <dsp:nvSpPr>
        <dsp:cNvPr id="0" name=""/>
        <dsp:cNvSpPr/>
      </dsp:nvSpPr>
      <dsp:spPr>
        <a:xfrm>
          <a:off x="1539472" y="2308140"/>
          <a:ext cx="887561" cy="887561"/>
        </a:xfrm>
        <a:prstGeom prst="ellipse">
          <a:avLst/>
        </a:prstGeom>
        <a:blipFill>
          <a:blip xmlns:r="http://schemas.openxmlformats.org/officeDocument/2006/relationships" r:embed="rId5">
            <a:extLst>
              <a:ext uri="{837473B0-CC2E-450A-ABE3-18F120FF3D39}">
                <a1611:picAttrSrcUrl xmlns:a1611="http://schemas.microsoft.com/office/drawing/2016/11/main" xmlns="" r:id="rId6"/>
              </a:ext>
            </a:extLst>
          </a:blip>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72227-AA28-4ECD-A55A-86E0923402C5}">
      <dsp:nvSpPr>
        <dsp:cNvPr id="0" name=""/>
        <dsp:cNvSpPr/>
      </dsp:nvSpPr>
      <dsp:spPr>
        <a:xfrm rot="10800000">
          <a:off x="1963813" y="3450918"/>
          <a:ext cx="6992874" cy="887561"/>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156210" rIns="291592" bIns="156210" numCol="1" spcCol="1270" anchor="ctr" anchorCtr="0">
          <a:noAutofit/>
        </a:bodyPr>
        <a:lstStyle/>
        <a:p>
          <a:pPr lvl="0" algn="ctr" defTabSz="1822450">
            <a:lnSpc>
              <a:spcPct val="90000"/>
            </a:lnSpc>
            <a:spcBef>
              <a:spcPct val="0"/>
            </a:spcBef>
            <a:spcAft>
              <a:spcPct val="35000"/>
            </a:spcAft>
          </a:pPr>
          <a:r>
            <a:rPr lang="en-US" sz="4100" kern="1200" dirty="0"/>
            <a:t>i </a:t>
          </a:r>
          <a:r>
            <a:rPr lang="en-US" sz="4100" kern="1200" dirty="0" err="1"/>
            <a:t>nekoliko</a:t>
          </a:r>
          <a:r>
            <a:rPr lang="en-US" sz="4100" kern="1200" dirty="0"/>
            <a:t> </a:t>
          </a:r>
          <a:r>
            <a:rPr lang="en-US" sz="4100" kern="1200" dirty="0" err="1"/>
            <a:t>sporednih</a:t>
          </a:r>
          <a:r>
            <a:rPr lang="en-US" sz="4100" kern="1200" dirty="0"/>
            <a:t> </a:t>
          </a:r>
          <a:r>
            <a:rPr lang="en-US" sz="4100" kern="1200" dirty="0" err="1"/>
            <a:t>likova</a:t>
          </a:r>
          <a:r>
            <a:rPr lang="sr-Latn-ME" sz="4100" kern="1200" dirty="0"/>
            <a:t>.</a:t>
          </a:r>
          <a:endParaRPr lang="en-US" sz="4100" kern="1200" dirty="0"/>
        </a:p>
      </dsp:txBody>
      <dsp:txXfrm rot="10800000">
        <a:off x="2185703" y="3450918"/>
        <a:ext cx="6770984" cy="887561"/>
      </dsp:txXfrm>
    </dsp:sp>
    <dsp:sp modelId="{13C28393-F8BF-4C15-9D9D-0AD690371E8D}">
      <dsp:nvSpPr>
        <dsp:cNvPr id="0" name=""/>
        <dsp:cNvSpPr/>
      </dsp:nvSpPr>
      <dsp:spPr>
        <a:xfrm>
          <a:off x="1539472" y="3460646"/>
          <a:ext cx="887561" cy="887561"/>
        </a:xfrm>
        <a:prstGeom prst="ellipse">
          <a:avLst/>
        </a:prstGeom>
        <a:blipFill>
          <a:blip xmlns:r="http://schemas.openxmlformats.org/officeDocument/2006/relationships" r:embed="rId7">
            <a:extLst>
              <a:ext uri="{837473B0-CC2E-450A-ABE3-18F120FF3D39}">
                <a1611:picAttrSrcUrl xmlns:a1611="http://schemas.microsoft.com/office/drawing/2016/11/main" xmlns="" r:id="rId8"/>
              </a:ext>
            </a:extLst>
          </a:blip>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4C8D-266A-481B-8309-1235C12871A6}">
      <dsp:nvSpPr>
        <dsp:cNvPr id="0" name=""/>
        <dsp:cNvSpPr/>
      </dsp:nvSpPr>
      <dsp:spPr>
        <a:xfrm>
          <a:off x="0" y="86817"/>
          <a:ext cx="12101208" cy="142974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Potpuno se izm</a:t>
          </a:r>
          <a:r>
            <a:rPr lang="sr-Latn-ME" sz="2600" kern="1200"/>
            <a:t>ij</a:t>
          </a:r>
          <a:r>
            <a:rPr lang="en-US" sz="2600" kern="1200"/>
            <a:t>enio, usamio se, d</a:t>
          </a:r>
          <a:r>
            <a:rPr lang="sr-Latn-ME" sz="2600" kern="1200"/>
            <a:t>j</a:t>
          </a:r>
          <a:r>
            <a:rPr lang="en-US" sz="2600" kern="1200"/>
            <a:t>elovao čudno. Na dvoru je bio kraljev doglavnik Polonije, koji je imao sina Laerta i kćer Ofeliju koju je Hamlet vol</a:t>
          </a:r>
          <a:r>
            <a:rPr lang="sr-Latn-ME" sz="2600" kern="1200"/>
            <a:t>i</a:t>
          </a:r>
          <a:r>
            <a:rPr lang="en-US" sz="2600" kern="1200"/>
            <a:t>o. Ali sada je počeo da je izb</a:t>
          </a:r>
          <a:r>
            <a:rPr lang="sr-Latn-ME" sz="2600" kern="1200"/>
            <a:t>j</a:t>
          </a:r>
          <a:r>
            <a:rPr lang="en-US" sz="2600" kern="1200"/>
            <a:t>egava i vr</a:t>
          </a:r>
          <a:r>
            <a:rPr lang="sr-Latn-ME" sz="2600" kern="1200"/>
            <a:t>ij</a:t>
          </a:r>
          <a:r>
            <a:rPr lang="en-US" sz="2600" kern="1200"/>
            <a:t>eđa jer u njegovim očima sve su žene postale prevrtljive i nestalne.</a:t>
          </a:r>
        </a:p>
      </dsp:txBody>
      <dsp:txXfrm>
        <a:off x="69794" y="156611"/>
        <a:ext cx="11961620" cy="1290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22157-D22D-4236-B966-D5500F0E52E5}">
      <dsp:nvSpPr>
        <dsp:cNvPr id="0" name=""/>
        <dsp:cNvSpPr/>
      </dsp:nvSpPr>
      <dsp:spPr>
        <a:xfrm>
          <a:off x="0" y="27580"/>
          <a:ext cx="12192000" cy="197964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sr-Latn-ME" sz="3600" kern="1200" dirty="0"/>
            <a:t>Ovakav njegov odnos prema Ofeliji, kao i splet okolnosti u kojima Hamlet ubija njenog oca, otjeraće nesrećnu djevojku u smrt.</a:t>
          </a:r>
          <a:endParaRPr lang="en-US" sz="3600" kern="1200" dirty="0"/>
        </a:p>
      </dsp:txBody>
      <dsp:txXfrm>
        <a:off x="96638" y="124218"/>
        <a:ext cx="11998724" cy="17863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7541-4A77-4636-8C79-D884D3C12C06}" type="datetimeFigureOut">
              <a:rPr lang="en-US" smtClean="0"/>
              <a:t>03-Nov-20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C5165-F7D9-4029-BE77-63C2F4D0A087}" type="slidenum">
              <a:rPr lang="en-US" smtClean="0"/>
              <a:t>‹#›</a:t>
            </a:fld>
            <a:endParaRPr lang="en-US"/>
          </a:p>
        </p:txBody>
      </p:sp>
    </p:spTree>
    <p:extLst>
      <p:ext uri="{BB962C8B-B14F-4D97-AF65-F5344CB8AC3E}">
        <p14:creationId xmlns:p14="http://schemas.microsoft.com/office/powerpoint/2010/main" val="275746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C5165-F7D9-4029-BE77-63C2F4D0A087}" type="slidenum">
              <a:rPr lang="en-US" smtClean="0"/>
              <a:t>21</a:t>
            </a:fld>
            <a:endParaRPr lang="en-US"/>
          </a:p>
        </p:txBody>
      </p:sp>
    </p:spTree>
    <p:extLst>
      <p:ext uri="{BB962C8B-B14F-4D97-AF65-F5344CB8AC3E}">
        <p14:creationId xmlns:p14="http://schemas.microsoft.com/office/powerpoint/2010/main" val="147940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757A4-7CED-4BC1-8BC1-B7DD18AAD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B55D55C-C6C2-4806-9CD9-DBA134A97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3B5BDDA-C0F8-4AE4-AE8F-8481D17D737E}"/>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5" name="Footer Placeholder 4">
            <a:extLst>
              <a:ext uri="{FF2B5EF4-FFF2-40B4-BE49-F238E27FC236}">
                <a16:creationId xmlns:a16="http://schemas.microsoft.com/office/drawing/2014/main" xmlns="" id="{254AAF02-564C-452A-AEEB-0A4EDE8B0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AFFE04-E901-40F8-A225-E2F32E308B5F}"/>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415313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BB5CD-82E3-4318-8ECC-65DFF94464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4E25656-3EC1-4699-9362-AB22B68AA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DC7D98-B2D2-4196-9DE0-A266C196D90D}"/>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5" name="Footer Placeholder 4">
            <a:extLst>
              <a:ext uri="{FF2B5EF4-FFF2-40B4-BE49-F238E27FC236}">
                <a16:creationId xmlns:a16="http://schemas.microsoft.com/office/drawing/2014/main" xmlns="" id="{8FF48973-0D9A-4E81-876C-A52C38BC3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0743F4-93E9-478B-9A51-C4824AFE5DDB}"/>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308520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CA1A50-4551-46C3-AB3D-052FE7586A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5400F0-A6DC-457F-B8B3-6CC854DB86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40392D-D8BC-4EA7-9A9E-50B2DEF814E6}"/>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5" name="Footer Placeholder 4">
            <a:extLst>
              <a:ext uri="{FF2B5EF4-FFF2-40B4-BE49-F238E27FC236}">
                <a16:creationId xmlns:a16="http://schemas.microsoft.com/office/drawing/2014/main" xmlns="" id="{4CD269A6-7477-4903-B860-543DAC7A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C8A192-7FDF-47B6-98BF-8E0F91C46432}"/>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374839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99991A-A28B-46B8-80E8-6533C4740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4DB049-7F2B-4BF9-80CC-E0A8F5FB4E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843C46-004A-4A57-84B6-6C08C44FCAAC}"/>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5" name="Footer Placeholder 4">
            <a:extLst>
              <a:ext uri="{FF2B5EF4-FFF2-40B4-BE49-F238E27FC236}">
                <a16:creationId xmlns:a16="http://schemas.microsoft.com/office/drawing/2014/main" xmlns="" id="{A16FD4ED-6848-4CF4-A4D1-4A9B7D928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1801B6-7D2B-4572-A3CB-FAB9CEE88B5C}"/>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30669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37907-FD02-442D-BD7B-32D20EE1C6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377E61-61EB-4785-A058-9EA4B7784E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99DE1A-DDF6-4B71-9A27-0A04352FD94D}"/>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5" name="Footer Placeholder 4">
            <a:extLst>
              <a:ext uri="{FF2B5EF4-FFF2-40B4-BE49-F238E27FC236}">
                <a16:creationId xmlns:a16="http://schemas.microsoft.com/office/drawing/2014/main" xmlns="" id="{F3AFEF61-1A46-411E-A497-F5FE96E57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73D2B7-E99D-4647-A8CE-9453D300F3F2}"/>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268771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53B0A-D439-40F7-AE50-3FC4ED519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23026E-4757-46AF-A593-B1CA9B2BE3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60DF5C-CB62-4B1E-A259-E0142BA5C1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CE2ECF2-5144-47C6-92F3-6EC340C5D066}"/>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6" name="Footer Placeholder 5">
            <a:extLst>
              <a:ext uri="{FF2B5EF4-FFF2-40B4-BE49-F238E27FC236}">
                <a16:creationId xmlns:a16="http://schemas.microsoft.com/office/drawing/2014/main" xmlns="" id="{CCFA1128-8151-47E7-8892-5064A5F78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FEE398-A49C-43DB-8E53-57C19824AB21}"/>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133723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C4F5A-0E9B-4309-B2AD-2681D387A1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DF2F93F-EDA0-40E3-A2D3-A86C94912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4D0A52-BFF3-445A-9671-759B20880C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5542A88-701A-4BB4-8F5B-1158253D0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D3E172-556F-4552-A871-825649A19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E2820C9-A93B-498A-96DC-6C22F21A5370}"/>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8" name="Footer Placeholder 7">
            <a:extLst>
              <a:ext uri="{FF2B5EF4-FFF2-40B4-BE49-F238E27FC236}">
                <a16:creationId xmlns:a16="http://schemas.microsoft.com/office/drawing/2014/main" xmlns="" id="{3069B5FE-2CE9-4BC5-AB20-0B8B7AFA4D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16E879B-99AE-4C5B-A5A2-F3B3A1C23C52}"/>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407220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738F1-18D0-4804-9B5E-F74932AB36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34E683-5207-4722-B863-A5C4F663EF4B}"/>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4" name="Footer Placeholder 3">
            <a:extLst>
              <a:ext uri="{FF2B5EF4-FFF2-40B4-BE49-F238E27FC236}">
                <a16:creationId xmlns:a16="http://schemas.microsoft.com/office/drawing/2014/main" xmlns="" id="{838E3314-D415-4649-B9A0-D7D4A544B9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02EBBAF-5D5B-4946-AC58-D77570EE1598}"/>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422570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AFE3C0A-B632-4E15-BABA-CA6917B8B598}"/>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3" name="Footer Placeholder 2">
            <a:extLst>
              <a:ext uri="{FF2B5EF4-FFF2-40B4-BE49-F238E27FC236}">
                <a16:creationId xmlns:a16="http://schemas.microsoft.com/office/drawing/2014/main" xmlns="" id="{E9EE892D-51BD-442E-9152-B8751360F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32BBEE4-1E6D-46C2-9356-A93FC45F1C04}"/>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13068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01C17F-259E-4D84-B1A5-08FC5594A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2E7412A-C100-48D6-8938-29E0A3CF4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6FF2483-D354-4088-A380-089420FA0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8077D2-E19F-4EA9-A00D-9D5C9D2D060C}"/>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6" name="Footer Placeholder 5">
            <a:extLst>
              <a:ext uri="{FF2B5EF4-FFF2-40B4-BE49-F238E27FC236}">
                <a16:creationId xmlns:a16="http://schemas.microsoft.com/office/drawing/2014/main" xmlns="" id="{1F932771-DF8C-47E8-A1F0-FBCBD8AB0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C4D367-7ACB-447B-A4B8-CBD2F9C4382E}"/>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163444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3C66B0-3A9D-4237-B971-260EC253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5CFFC71-6CE3-448A-87E7-204C7612D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22777DE-94C8-442F-B56E-4CE974456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ABAD37-CEBA-4615-9F92-B76819366BF6}"/>
              </a:ext>
            </a:extLst>
          </p:cNvPr>
          <p:cNvSpPr>
            <a:spLocks noGrp="1"/>
          </p:cNvSpPr>
          <p:nvPr>
            <p:ph type="dt" sz="half" idx="10"/>
          </p:nvPr>
        </p:nvSpPr>
        <p:spPr/>
        <p:txBody>
          <a:bodyPr/>
          <a:lstStyle/>
          <a:p>
            <a:fld id="{28F550E5-FA96-4A54-8EBE-C181DF252056}" type="datetimeFigureOut">
              <a:rPr lang="en-US" smtClean="0"/>
              <a:t>03-Nov-20</a:t>
            </a:fld>
            <a:endParaRPr lang="en-US"/>
          </a:p>
        </p:txBody>
      </p:sp>
      <p:sp>
        <p:nvSpPr>
          <p:cNvPr id="6" name="Footer Placeholder 5">
            <a:extLst>
              <a:ext uri="{FF2B5EF4-FFF2-40B4-BE49-F238E27FC236}">
                <a16:creationId xmlns:a16="http://schemas.microsoft.com/office/drawing/2014/main" xmlns="" id="{B91164F0-8AB5-4E7F-A808-7D29C565F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2888B1-B28F-4D84-98BB-E8656848BE23}"/>
              </a:ext>
            </a:extLst>
          </p:cNvPr>
          <p:cNvSpPr>
            <a:spLocks noGrp="1"/>
          </p:cNvSpPr>
          <p:nvPr>
            <p:ph type="sldNum" sz="quarter" idx="12"/>
          </p:nvPr>
        </p:nvSpPr>
        <p:spPr/>
        <p:txBody>
          <a:bodyPr/>
          <a:lstStyle/>
          <a:p>
            <a:fld id="{3148D8CA-1884-4036-8C31-8F489E055C9A}" type="slidenum">
              <a:rPr lang="en-US" smtClean="0"/>
              <a:t>‹#›</a:t>
            </a:fld>
            <a:endParaRPr lang="en-US"/>
          </a:p>
        </p:txBody>
      </p:sp>
    </p:spTree>
    <p:extLst>
      <p:ext uri="{BB962C8B-B14F-4D97-AF65-F5344CB8AC3E}">
        <p14:creationId xmlns:p14="http://schemas.microsoft.com/office/powerpoint/2010/main" val="189488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99393AD-C659-4EFD-A0E1-70DFD35DC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F94932F-9D78-42B3-BC3E-AA9F9220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E4CD17-D056-4B8C-AE18-5F5A43344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50E5-FA96-4A54-8EBE-C181DF252056}" type="datetimeFigureOut">
              <a:rPr lang="en-US" smtClean="0"/>
              <a:t>03-Nov-20</a:t>
            </a:fld>
            <a:endParaRPr lang="en-US"/>
          </a:p>
        </p:txBody>
      </p:sp>
      <p:sp>
        <p:nvSpPr>
          <p:cNvPr id="5" name="Footer Placeholder 4">
            <a:extLst>
              <a:ext uri="{FF2B5EF4-FFF2-40B4-BE49-F238E27FC236}">
                <a16:creationId xmlns:a16="http://schemas.microsoft.com/office/drawing/2014/main" xmlns="" id="{36B56ED1-9C6C-4B89-9D29-15A30341F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B295DE8-3615-4161-9ABE-99807CBA7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8D8CA-1884-4036-8C31-8F489E055C9A}" type="slidenum">
              <a:rPr lang="en-US" smtClean="0"/>
              <a:t>‹#›</a:t>
            </a:fld>
            <a:endParaRPr lang="en-US"/>
          </a:p>
        </p:txBody>
      </p:sp>
    </p:spTree>
    <p:extLst>
      <p:ext uri="{BB962C8B-B14F-4D97-AF65-F5344CB8AC3E}">
        <p14:creationId xmlns:p14="http://schemas.microsoft.com/office/powerpoint/2010/main" val="306756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lse.rs/tolstoj-i-sekspir-dzordz-orve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ulse.rs/hamlet/"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rian_Duncan_Shaw"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incalenti.blogspot.com/2010/04/hamlet.html"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hiperboreja.blogspot.com/2015/10/ofelija-na-slikarskom-platnu.html" TargetMode="External"/><Relationship Id="rId7" Type="http://schemas.openxmlformats.org/officeDocument/2006/relationships/diagramColors" Target="../diagrams/colors7.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hyperlink" Target="https://hiperboreja.blogspot.com/2015/10/ofelija-na-slikarskom-platnu.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iperboreja.blogspot.com/2015/10/ofelija-na-slikarskom-platnu.html"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aleksandranm.blogspot.com/2011/11/kisa-i-moje-nove-cipele-pedeset-i-sedmi.html" TargetMode="External"/><Relationship Id="rId7" Type="http://schemas.openxmlformats.org/officeDocument/2006/relationships/diagramColors" Target="../diagrams/colors8.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Amleth"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oguesandvagabonds.wordpress.com/2016/04/23/shakespeare-400-quote-%E2%80%A2-john-gielgud-%E2%80%A2-hamlet/"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ile:James_Northcote_-_Master_Betty_as_Hamlet,_before_a_bust_of_Shakespeare_-_Google_Art_Project.jpg"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hyperlink" Target="https://tinamaxima.blogspot.com/2011/09/brasov-i-bukurest-u-slikama.html" TargetMode="Externa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hyperlink" Target="https://tinamaxima.blogspot.com/2011/09/brasov-i-bukurest-u-slikama.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ulse.rs/pitanje-hamlet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english_actor_john_philip_kemble_as_hamlet_in_1802_(collor).jpg"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hyperlink" Target="http://blog.dnevnik.hr/modnizamorac/2012/07/1630903356/modne-ikone-kroz-povijest-elizabeta-i.html" TargetMode="Externa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hyperlink" Target="https://hiperboreja.blogspot.com/2016/06/dva-soneta-mikelanelo-i-sekspir.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tinamaxima.blogspot.com/2011/09/brasov-i-bukurest-u-slikama.html" TargetMode="External"/><Relationship Id="rId7" Type="http://schemas.openxmlformats.org/officeDocument/2006/relationships/diagramColors" Target="../diagrams/colors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en.wikipedia.org/wiki/Hamlet_(1948_film)" TargetMode="External"/><Relationship Id="rId7" Type="http://schemas.openxmlformats.org/officeDocument/2006/relationships/diagramColors" Target="../diagrams/colors6.xm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xmlns="" r:id="rId3"/>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5DC1C-17E6-475B-9EC7-D8742F74313A}"/>
              </a:ext>
            </a:extLst>
          </p:cNvPr>
          <p:cNvSpPr>
            <a:spLocks noGrp="1"/>
          </p:cNvSpPr>
          <p:nvPr>
            <p:ph type="ctrTitle"/>
          </p:nvPr>
        </p:nvSpPr>
        <p:spPr>
          <a:xfrm>
            <a:off x="1033347" y="4470400"/>
            <a:ext cx="9144000" cy="2387600"/>
          </a:xfrm>
        </p:spPr>
        <p:txBody>
          <a:bodyPr>
            <a:normAutofit fontScale="90000"/>
          </a:bodyPr>
          <a:lstStyle/>
          <a:p>
            <a:r>
              <a:rPr lang="en-US" sz="9600" dirty="0" err="1">
                <a:solidFill>
                  <a:srgbClr val="FF0000"/>
                </a:solidFill>
                <a:latin typeface="Algerian" panose="04020705040A02060702" pitchFamily="82" charset="0"/>
              </a:rPr>
              <a:t>Vilijam</a:t>
            </a:r>
            <a:r>
              <a:rPr lang="en-US" sz="9600" dirty="0">
                <a:solidFill>
                  <a:srgbClr val="FF0000"/>
                </a:solidFill>
                <a:latin typeface="Algerian" panose="04020705040A02060702" pitchFamily="82" charset="0"/>
              </a:rPr>
              <a:t> </a:t>
            </a:r>
            <a:r>
              <a:rPr lang="sr-Latn-ME" sz="9600" dirty="0">
                <a:solidFill>
                  <a:srgbClr val="FF0000"/>
                </a:solidFill>
                <a:latin typeface="Algerian" panose="04020705040A02060702" pitchFamily="82" charset="0"/>
              </a:rPr>
              <a:t>Šekspir </a:t>
            </a:r>
            <a:r>
              <a:rPr lang="en-US" sz="9600" dirty="0">
                <a:solidFill>
                  <a:srgbClr val="FF0000"/>
                </a:solidFill>
                <a:latin typeface="Algerian" panose="04020705040A02060702" pitchFamily="82" charset="0"/>
              </a:rPr>
              <a:t>Hamlet</a:t>
            </a:r>
            <a:r>
              <a:rPr lang="en-US" sz="9600" dirty="0">
                <a:latin typeface="Algerian" panose="04020705040A02060702" pitchFamily="82" charset="0"/>
              </a:rPr>
              <a:t>  </a:t>
            </a:r>
          </a:p>
        </p:txBody>
      </p:sp>
    </p:spTree>
    <p:extLst>
      <p:ext uri="{BB962C8B-B14F-4D97-AF65-F5344CB8AC3E}">
        <p14:creationId xmlns:p14="http://schemas.microsoft.com/office/powerpoint/2010/main" val="29072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29000"/>
            <a:extLst>
              <a:ext uri="{837473B0-CC2E-450A-ABE3-18F120FF3D39}">
                <a1611:picAttrSrcUrl xmlns:a1611="http://schemas.microsoft.com/office/drawing/2016/11/main" xmlns="" r:id="rId3"/>
              </a:ext>
            </a:extLst>
          </a:blip>
          <a:stretch>
            <a:fillRect l="-35000" r="-3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F3FF6-3A0E-4C67-B261-79EAACDECA55}"/>
              </a:ext>
            </a:extLst>
          </p:cNvPr>
          <p:cNvSpPr>
            <a:spLocks noGrp="1"/>
          </p:cNvSpPr>
          <p:nvPr>
            <p:ph type="title"/>
          </p:nvPr>
        </p:nvSpPr>
        <p:spPr/>
        <p:txBody>
          <a:bodyPr/>
          <a:lstStyle/>
          <a:p>
            <a:r>
              <a:rPr lang="sr-Latn-ME" dirty="0">
                <a:latin typeface="Algerian" panose="04020705040A02060702" pitchFamily="82" charset="0"/>
              </a:rPr>
              <a:t>Hamlet </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FE21284A-9CF0-4EF7-A9A3-324E6559BB26}"/>
              </a:ext>
            </a:extLst>
          </p:cNvPr>
          <p:cNvSpPr>
            <a:spLocks noGrp="1"/>
          </p:cNvSpPr>
          <p:nvPr>
            <p:ph idx="1"/>
          </p:nvPr>
        </p:nvSpPr>
        <p:spPr>
          <a:xfrm>
            <a:off x="838200" y="1690688"/>
            <a:ext cx="10515600" cy="4351338"/>
          </a:xfrm>
        </p:spPr>
        <p:txBody>
          <a:bodyPr/>
          <a:lstStyle/>
          <a:p>
            <a:r>
              <a:rPr lang="en-US" dirty="0"/>
              <a:t>Pošto je </a:t>
            </a:r>
            <a:r>
              <a:rPr lang="en-US" dirty="0" err="1"/>
              <a:t>Hamletu</a:t>
            </a:r>
            <a:r>
              <a:rPr lang="en-US" dirty="0"/>
              <a:t> </a:t>
            </a:r>
            <a:r>
              <a:rPr lang="en-US" dirty="0" err="1"/>
              <a:t>iznenada</a:t>
            </a:r>
            <a:r>
              <a:rPr lang="en-US" dirty="0"/>
              <a:t> </a:t>
            </a:r>
            <a:r>
              <a:rPr lang="en-US" dirty="0" err="1"/>
              <a:t>umro</a:t>
            </a:r>
            <a:r>
              <a:rPr lang="en-US" dirty="0"/>
              <a:t> </a:t>
            </a:r>
            <a:r>
              <a:rPr lang="en-US" dirty="0" err="1"/>
              <a:t>otac</a:t>
            </a:r>
            <a:r>
              <a:rPr lang="en-US" dirty="0"/>
              <a:t>, </a:t>
            </a:r>
            <a:r>
              <a:rPr lang="en-US" dirty="0" err="1"/>
              <a:t>prekinuo</a:t>
            </a:r>
            <a:r>
              <a:rPr lang="en-US" dirty="0"/>
              <a:t> je </a:t>
            </a:r>
            <a:r>
              <a:rPr lang="en-US" dirty="0" err="1"/>
              <a:t>studije</a:t>
            </a:r>
            <a:r>
              <a:rPr lang="en-US" dirty="0"/>
              <a:t> i </a:t>
            </a:r>
            <a:r>
              <a:rPr lang="en-US" dirty="0" err="1"/>
              <a:t>vratio</a:t>
            </a:r>
            <a:r>
              <a:rPr lang="en-US" dirty="0"/>
              <a:t> se </a:t>
            </a:r>
            <a:r>
              <a:rPr lang="en-US" dirty="0" err="1"/>
              <a:t>kući</a:t>
            </a:r>
            <a:r>
              <a:rPr lang="en-US" dirty="0"/>
              <a:t>. </a:t>
            </a:r>
            <a:r>
              <a:rPr lang="en-US" dirty="0" err="1"/>
              <a:t>Iznenađuju</a:t>
            </a:r>
            <a:r>
              <a:rPr lang="en-US" dirty="0"/>
              <a:t> </a:t>
            </a:r>
            <a:r>
              <a:rPr lang="en-US" dirty="0" err="1"/>
              <a:t>ga</a:t>
            </a:r>
            <a:r>
              <a:rPr lang="en-US" dirty="0"/>
              <a:t> prom</a:t>
            </a:r>
            <a:r>
              <a:rPr lang="sr-Latn-ME" dirty="0"/>
              <a:t>j</a:t>
            </a:r>
            <a:r>
              <a:rPr lang="en-US" dirty="0" err="1"/>
              <a:t>ene</a:t>
            </a:r>
            <a:r>
              <a:rPr lang="en-US" dirty="0"/>
              <a:t> </a:t>
            </a:r>
            <a:r>
              <a:rPr lang="en-US" dirty="0" err="1"/>
              <a:t>na</a:t>
            </a:r>
            <a:r>
              <a:rPr lang="en-US" dirty="0"/>
              <a:t> </a:t>
            </a:r>
            <a:r>
              <a:rPr lang="en-US" dirty="0" err="1"/>
              <a:t>dvoru</a:t>
            </a:r>
            <a:r>
              <a:rPr lang="en-US" dirty="0"/>
              <a:t>: </a:t>
            </a:r>
            <a:r>
              <a:rPr lang="en-US" dirty="0" err="1"/>
              <a:t>majka</a:t>
            </a:r>
            <a:r>
              <a:rPr lang="en-US" dirty="0"/>
              <a:t> se </a:t>
            </a:r>
            <a:r>
              <a:rPr lang="en-US" dirty="0" err="1"/>
              <a:t>preudala</a:t>
            </a:r>
            <a:r>
              <a:rPr lang="en-US" dirty="0"/>
              <a:t> za d</a:t>
            </a:r>
            <a:r>
              <a:rPr lang="sr-Latn-ME" dirty="0"/>
              <a:t>j</a:t>
            </a:r>
            <a:r>
              <a:rPr lang="en-US" dirty="0" err="1"/>
              <a:t>evera</a:t>
            </a:r>
            <a:r>
              <a:rPr lang="en-US" dirty="0"/>
              <a:t> </a:t>
            </a:r>
            <a:r>
              <a:rPr lang="en-US" dirty="0" err="1"/>
              <a:t>Klaudija</a:t>
            </a:r>
            <a:r>
              <a:rPr lang="en-US" dirty="0"/>
              <a:t> i </a:t>
            </a:r>
            <a:r>
              <a:rPr lang="en-US" dirty="0" err="1"/>
              <a:t>ovaj</a:t>
            </a:r>
            <a:r>
              <a:rPr lang="en-US" dirty="0"/>
              <a:t> je </a:t>
            </a:r>
            <a:r>
              <a:rPr lang="en-US" dirty="0" err="1"/>
              <a:t>uzeo</a:t>
            </a:r>
            <a:r>
              <a:rPr lang="en-US" dirty="0"/>
              <a:t> </a:t>
            </a:r>
            <a:r>
              <a:rPr lang="en-US" dirty="0" err="1"/>
              <a:t>pr</a:t>
            </a:r>
            <a:r>
              <a:rPr lang="sr-Latn-ME" dirty="0"/>
              <a:t>ij</a:t>
            </a:r>
            <a:r>
              <a:rPr lang="en-US" dirty="0" err="1"/>
              <a:t>esto</a:t>
            </a:r>
            <a:r>
              <a:rPr lang="en-US" dirty="0"/>
              <a:t> i </a:t>
            </a:r>
            <a:r>
              <a:rPr lang="en-US" dirty="0" err="1"/>
              <a:t>krunu</a:t>
            </a:r>
            <a:r>
              <a:rPr lang="en-US" dirty="0"/>
              <a:t>, </a:t>
            </a:r>
            <a:r>
              <a:rPr lang="en-US" dirty="0" err="1"/>
              <a:t>koji</a:t>
            </a:r>
            <a:r>
              <a:rPr lang="en-US" dirty="0"/>
              <a:t> </a:t>
            </a:r>
            <a:r>
              <a:rPr lang="en-US" dirty="0" err="1"/>
              <a:t>su</a:t>
            </a:r>
            <a:r>
              <a:rPr lang="en-US" dirty="0"/>
              <a:t> </a:t>
            </a:r>
            <a:r>
              <a:rPr lang="en-US" dirty="0" err="1"/>
              <a:t>pripadali</a:t>
            </a:r>
            <a:r>
              <a:rPr lang="en-US" dirty="0"/>
              <a:t> </a:t>
            </a:r>
            <a:r>
              <a:rPr lang="en-US" dirty="0" err="1"/>
              <a:t>Hamletu</a:t>
            </a:r>
            <a:r>
              <a:rPr lang="en-US" dirty="0"/>
              <a:t>. </a:t>
            </a:r>
            <a:r>
              <a:rPr lang="en-US" dirty="0" err="1"/>
              <a:t>Još</a:t>
            </a:r>
            <a:r>
              <a:rPr lang="en-US" dirty="0"/>
              <a:t> </a:t>
            </a:r>
            <a:r>
              <a:rPr lang="en-US" dirty="0" err="1"/>
              <a:t>više</a:t>
            </a:r>
            <a:r>
              <a:rPr lang="en-US" dirty="0"/>
              <a:t> </a:t>
            </a:r>
            <a:r>
              <a:rPr lang="en-US" dirty="0" err="1"/>
              <a:t>ga</a:t>
            </a:r>
            <a:r>
              <a:rPr lang="en-US" dirty="0"/>
              <a:t> je </a:t>
            </a:r>
            <a:r>
              <a:rPr lang="en-US" dirty="0" err="1"/>
              <a:t>iznenadila</a:t>
            </a:r>
            <a:r>
              <a:rPr lang="en-US" dirty="0"/>
              <a:t> </a:t>
            </a:r>
            <a:r>
              <a:rPr lang="en-US" dirty="0" err="1"/>
              <a:t>brzina</a:t>
            </a:r>
            <a:r>
              <a:rPr lang="en-US" dirty="0"/>
              <a:t> </a:t>
            </a:r>
            <a:r>
              <a:rPr lang="en-US" dirty="0" err="1"/>
              <a:t>tih</a:t>
            </a:r>
            <a:r>
              <a:rPr lang="en-US" dirty="0"/>
              <a:t> prom</a:t>
            </a:r>
            <a:r>
              <a:rPr lang="sr-Latn-ME" dirty="0"/>
              <a:t>j</a:t>
            </a:r>
            <a:r>
              <a:rPr lang="en-US" dirty="0" err="1"/>
              <a:t>ena</a:t>
            </a:r>
            <a:r>
              <a:rPr lang="en-US" dirty="0"/>
              <a:t>. Hamlet je </a:t>
            </a:r>
            <a:r>
              <a:rPr lang="en-US" dirty="0" err="1"/>
              <a:t>mnogo</a:t>
            </a:r>
            <a:r>
              <a:rPr lang="en-US" dirty="0"/>
              <a:t> vol</a:t>
            </a:r>
            <a:r>
              <a:rPr lang="sr-Latn-ME" dirty="0"/>
              <a:t>i</a:t>
            </a:r>
            <a:r>
              <a:rPr lang="en-US" dirty="0"/>
              <a:t>o </a:t>
            </a:r>
            <a:r>
              <a:rPr lang="en-US" dirty="0" err="1"/>
              <a:t>oca</a:t>
            </a:r>
            <a:r>
              <a:rPr lang="en-US" dirty="0"/>
              <a:t> pa </a:t>
            </a:r>
            <a:r>
              <a:rPr lang="en-US" dirty="0" err="1"/>
              <a:t>ga</a:t>
            </a:r>
            <a:r>
              <a:rPr lang="en-US" dirty="0"/>
              <a:t> je njegova </a:t>
            </a:r>
            <a:r>
              <a:rPr lang="en-US" dirty="0" err="1"/>
              <a:t>smrt</a:t>
            </a:r>
            <a:r>
              <a:rPr lang="en-US" dirty="0"/>
              <a:t> </a:t>
            </a:r>
            <a:r>
              <a:rPr lang="en-US" dirty="0" err="1"/>
              <a:t>duboko</a:t>
            </a:r>
            <a:r>
              <a:rPr lang="en-US" dirty="0"/>
              <a:t> </a:t>
            </a:r>
            <a:r>
              <a:rPr lang="en-US" dirty="0" err="1"/>
              <a:t>potresla</a:t>
            </a:r>
            <a:r>
              <a:rPr lang="en-US" dirty="0"/>
              <a:t>, </a:t>
            </a:r>
            <a:r>
              <a:rPr lang="en-US" dirty="0" err="1"/>
              <a:t>kao</a:t>
            </a:r>
            <a:r>
              <a:rPr lang="en-US" dirty="0"/>
              <a:t> i ono </a:t>
            </a:r>
            <a:r>
              <a:rPr lang="en-US" dirty="0" err="1"/>
              <a:t>što</a:t>
            </a:r>
            <a:r>
              <a:rPr lang="en-US" dirty="0"/>
              <a:t> se </a:t>
            </a:r>
            <a:r>
              <a:rPr lang="en-US" dirty="0" err="1"/>
              <a:t>posl</a:t>
            </a:r>
            <a:r>
              <a:rPr lang="sr-Latn-ME" dirty="0"/>
              <a:t>ij</a:t>
            </a:r>
            <a:r>
              <a:rPr lang="en-US" dirty="0"/>
              <a:t>e toga </a:t>
            </a:r>
            <a:r>
              <a:rPr lang="en-US" dirty="0" err="1"/>
              <a:t>desilo</a:t>
            </a:r>
            <a:r>
              <a:rPr lang="en-US" dirty="0"/>
              <a:t>. </a:t>
            </a:r>
            <a:r>
              <a:rPr lang="en-US" dirty="0" err="1"/>
              <a:t>Izgubio</a:t>
            </a:r>
            <a:r>
              <a:rPr lang="en-US" dirty="0"/>
              <a:t> je v</a:t>
            </a:r>
            <a:r>
              <a:rPr lang="sr-Latn-ME" dirty="0"/>
              <a:t>j</a:t>
            </a:r>
            <a:r>
              <a:rPr lang="en-US" dirty="0" err="1"/>
              <a:t>eru</a:t>
            </a:r>
            <a:r>
              <a:rPr lang="en-US" dirty="0"/>
              <a:t> u </a:t>
            </a:r>
            <a:r>
              <a:rPr lang="en-US" dirty="0" err="1"/>
              <a:t>ljude</a:t>
            </a:r>
            <a:r>
              <a:rPr lang="en-US" dirty="0"/>
              <a:t> i </a:t>
            </a:r>
            <a:r>
              <a:rPr lang="en-US" dirty="0" err="1"/>
              <a:t>ljubav</a:t>
            </a:r>
            <a:r>
              <a:rPr lang="en-US" dirty="0"/>
              <a:t>; </a:t>
            </a:r>
            <a:r>
              <a:rPr lang="en-US" dirty="0" err="1"/>
              <a:t>obuzela</a:t>
            </a:r>
            <a:r>
              <a:rPr lang="en-US" dirty="0"/>
              <a:t> </a:t>
            </a:r>
            <a:r>
              <a:rPr lang="en-US" dirty="0" err="1"/>
              <a:t>ga</a:t>
            </a:r>
            <a:r>
              <a:rPr lang="en-US" dirty="0"/>
              <a:t> je </a:t>
            </a:r>
            <a:r>
              <a:rPr lang="en-US" dirty="0" err="1"/>
              <a:t>melanholija</a:t>
            </a:r>
            <a:r>
              <a:rPr lang="en-US" dirty="0"/>
              <a:t>; </a:t>
            </a:r>
            <a:r>
              <a:rPr lang="en-US" dirty="0" err="1"/>
              <a:t>besciljno</a:t>
            </a:r>
            <a:r>
              <a:rPr lang="en-US" dirty="0"/>
              <a:t> je </a:t>
            </a:r>
            <a:r>
              <a:rPr lang="en-US" dirty="0" err="1"/>
              <a:t>lutao</a:t>
            </a:r>
            <a:r>
              <a:rPr lang="en-US" dirty="0"/>
              <a:t> </a:t>
            </a:r>
            <a:r>
              <a:rPr lang="en-US" dirty="0" err="1"/>
              <a:t>obuzet</a:t>
            </a:r>
            <a:r>
              <a:rPr lang="en-US" dirty="0"/>
              <a:t> </a:t>
            </a:r>
            <a:r>
              <a:rPr lang="en-US" dirty="0" err="1"/>
              <a:t>mislima</a:t>
            </a:r>
            <a:r>
              <a:rPr lang="en-US" dirty="0"/>
              <a:t> o </a:t>
            </a:r>
            <a:r>
              <a:rPr lang="en-US" dirty="0" err="1"/>
              <a:t>ocu</a:t>
            </a:r>
            <a:r>
              <a:rPr lang="en-US" dirty="0"/>
              <a:t>. </a:t>
            </a:r>
            <a:r>
              <a:rPr lang="en-US" dirty="0" err="1"/>
              <a:t>Ovakvo</a:t>
            </a:r>
            <a:r>
              <a:rPr lang="en-US" dirty="0"/>
              <a:t> </a:t>
            </a:r>
            <a:r>
              <a:rPr lang="en-US" dirty="0" err="1"/>
              <a:t>njegovo</a:t>
            </a:r>
            <a:r>
              <a:rPr lang="en-US" dirty="0"/>
              <a:t> </a:t>
            </a:r>
            <a:r>
              <a:rPr lang="en-US" dirty="0" err="1"/>
              <a:t>držanje</a:t>
            </a:r>
            <a:r>
              <a:rPr lang="en-US" dirty="0"/>
              <a:t> </a:t>
            </a:r>
            <a:r>
              <a:rPr lang="en-US" dirty="0" err="1"/>
              <a:t>okolina</a:t>
            </a:r>
            <a:r>
              <a:rPr lang="en-US" dirty="0"/>
              <a:t> je </a:t>
            </a:r>
            <a:r>
              <a:rPr lang="en-US" dirty="0" err="1"/>
              <a:t>oc</a:t>
            </a:r>
            <a:r>
              <a:rPr lang="sr-Latn-ME" dirty="0"/>
              <a:t>j</a:t>
            </a:r>
            <a:r>
              <a:rPr lang="en-US" dirty="0" err="1"/>
              <a:t>enila</a:t>
            </a:r>
            <a:r>
              <a:rPr lang="en-US" dirty="0"/>
              <a:t> da je </a:t>
            </a:r>
            <a:r>
              <a:rPr lang="en-US" dirty="0" err="1"/>
              <a:t>skrenuo</a:t>
            </a:r>
            <a:r>
              <a:rPr lang="en-US" dirty="0"/>
              <a:t> s </a:t>
            </a:r>
            <a:r>
              <a:rPr lang="en-US" dirty="0" err="1"/>
              <a:t>uma</a:t>
            </a:r>
            <a:r>
              <a:rPr lang="en-US" dirty="0"/>
              <a:t>. </a:t>
            </a:r>
          </a:p>
          <a:p>
            <a:endParaRPr lang="en-US" dirty="0"/>
          </a:p>
        </p:txBody>
      </p:sp>
    </p:spTree>
    <p:extLst>
      <p:ext uri="{BB962C8B-B14F-4D97-AF65-F5344CB8AC3E}">
        <p14:creationId xmlns:p14="http://schemas.microsoft.com/office/powerpoint/2010/main" val="51507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837473B0-CC2E-450A-ABE3-18F120FF3D39}">
                <a1611:picAttrSrcUrl xmlns:a1611="http://schemas.microsoft.com/office/drawing/2016/11/main" xmlns="" r:id="rId3"/>
              </a:ext>
            </a:extLst>
          </a:blip>
          <a:srcRect/>
          <a:stretch>
            <a:fillRect t="-60000" b="-6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280E8-C354-416F-853D-C2DA5E4F7F61}"/>
              </a:ext>
            </a:extLst>
          </p:cNvPr>
          <p:cNvSpPr>
            <a:spLocks noGrp="1"/>
          </p:cNvSpPr>
          <p:nvPr>
            <p:ph type="title"/>
          </p:nvPr>
        </p:nvSpPr>
        <p:spPr/>
        <p:txBody>
          <a:bodyPr/>
          <a:lstStyle/>
          <a:p>
            <a:r>
              <a:rPr lang="sr-Latn-ME" dirty="0">
                <a:latin typeface="Algerian" panose="04020705040A02060702" pitchFamily="82" charset="0"/>
              </a:rPr>
              <a:t>Hamlet</a:t>
            </a:r>
            <a:r>
              <a:rPr lang="sr-Latn-ME" dirty="0"/>
              <a:t/>
            </a:r>
            <a:br>
              <a:rPr lang="sr-Latn-ME" dirty="0"/>
            </a:br>
            <a:endParaRPr lang="en-US" dirty="0"/>
          </a:p>
        </p:txBody>
      </p:sp>
      <p:sp>
        <p:nvSpPr>
          <p:cNvPr id="3" name="Content Placeholder 2">
            <a:extLst>
              <a:ext uri="{FF2B5EF4-FFF2-40B4-BE49-F238E27FC236}">
                <a16:creationId xmlns:a16="http://schemas.microsoft.com/office/drawing/2014/main" xmlns="" id="{06F64E4D-2A61-4F1F-972E-190CAE433374}"/>
              </a:ext>
            </a:extLst>
          </p:cNvPr>
          <p:cNvSpPr>
            <a:spLocks noGrp="1"/>
          </p:cNvSpPr>
          <p:nvPr>
            <p:ph idx="1"/>
          </p:nvPr>
        </p:nvSpPr>
        <p:spPr/>
        <p:txBody>
          <a:bodyPr/>
          <a:lstStyle/>
          <a:p>
            <a:r>
              <a:rPr lang="sr-Latn-ME" dirty="0"/>
              <a:t> Tragedija  ima 5 činova.</a:t>
            </a:r>
          </a:p>
          <a:p>
            <a:r>
              <a:rPr lang="sr-Latn-ME" dirty="0"/>
              <a:t>Počinje riječima : „Ko je tamo?“</a:t>
            </a:r>
          </a:p>
          <a:p>
            <a:r>
              <a:rPr lang="sr-Latn-ME" dirty="0"/>
              <a:t>Na straži su Marcelo i Bernard, zovu Horacija da vide duha Hamletovog oca.</a:t>
            </a:r>
          </a:p>
          <a:p>
            <a:r>
              <a:rPr lang="en-US" dirty="0" err="1"/>
              <a:t>Prijatelji</a:t>
            </a:r>
            <a:r>
              <a:rPr lang="en-US" dirty="0"/>
              <a:t> </a:t>
            </a:r>
            <a:r>
              <a:rPr lang="en-US" dirty="0" err="1"/>
              <a:t>su</a:t>
            </a:r>
            <a:r>
              <a:rPr lang="en-US" dirty="0"/>
              <a:t> </a:t>
            </a:r>
            <a:r>
              <a:rPr lang="en-US" dirty="0" err="1"/>
              <a:t>ga</a:t>
            </a:r>
            <a:r>
              <a:rPr lang="en-US" dirty="0"/>
              <a:t> </a:t>
            </a:r>
            <a:r>
              <a:rPr lang="en-US" dirty="0" err="1"/>
              <a:t>obav</a:t>
            </a:r>
            <a:r>
              <a:rPr lang="sr-Latn-ME" dirty="0"/>
              <a:t>ij</a:t>
            </a:r>
            <a:r>
              <a:rPr lang="en-US" dirty="0" err="1"/>
              <a:t>estili</a:t>
            </a:r>
            <a:r>
              <a:rPr lang="en-US" dirty="0"/>
              <a:t> da se duh </a:t>
            </a:r>
            <a:r>
              <a:rPr lang="en-US" dirty="0" err="1"/>
              <a:t>njegovog</a:t>
            </a:r>
            <a:r>
              <a:rPr lang="en-US" dirty="0"/>
              <a:t> </a:t>
            </a:r>
            <a:r>
              <a:rPr lang="en-US" dirty="0" err="1"/>
              <a:t>oca</a:t>
            </a:r>
            <a:r>
              <a:rPr lang="en-US" dirty="0"/>
              <a:t> </a:t>
            </a:r>
            <a:r>
              <a:rPr lang="en-US" dirty="0" err="1"/>
              <a:t>pojavljuje</a:t>
            </a:r>
            <a:r>
              <a:rPr lang="en-US" dirty="0"/>
              <a:t> </a:t>
            </a:r>
            <a:r>
              <a:rPr lang="en-US" dirty="0" err="1"/>
              <a:t>oko</a:t>
            </a:r>
            <a:r>
              <a:rPr lang="en-US" dirty="0"/>
              <a:t> </a:t>
            </a:r>
            <a:r>
              <a:rPr lang="en-US" dirty="0" err="1"/>
              <a:t>ponoći</a:t>
            </a:r>
            <a:r>
              <a:rPr lang="en-US" dirty="0"/>
              <a:t>. Hamlet je </a:t>
            </a:r>
            <a:r>
              <a:rPr lang="en-US" dirty="0" err="1"/>
              <a:t>sačekao</a:t>
            </a:r>
            <a:r>
              <a:rPr lang="en-US" dirty="0"/>
              <a:t> </a:t>
            </a:r>
            <a:r>
              <a:rPr lang="en-US" dirty="0" err="1"/>
              <a:t>pojavu</a:t>
            </a:r>
            <a:r>
              <a:rPr lang="en-US" dirty="0"/>
              <a:t> </a:t>
            </a:r>
            <a:r>
              <a:rPr lang="en-US" dirty="0" err="1"/>
              <a:t>duha</a:t>
            </a:r>
            <a:r>
              <a:rPr lang="en-US" dirty="0"/>
              <a:t>  i od </a:t>
            </a:r>
            <a:r>
              <a:rPr lang="en-US" dirty="0" err="1"/>
              <a:t>njega</a:t>
            </a:r>
            <a:r>
              <a:rPr lang="en-US" dirty="0"/>
              <a:t> </a:t>
            </a:r>
            <a:r>
              <a:rPr lang="en-US" dirty="0" err="1"/>
              <a:t>saznao</a:t>
            </a:r>
            <a:r>
              <a:rPr lang="en-US" dirty="0"/>
              <a:t>: </a:t>
            </a:r>
            <a:r>
              <a:rPr lang="en-US" dirty="0" err="1"/>
              <a:t>stric</a:t>
            </a:r>
            <a:r>
              <a:rPr lang="sr-Latn-ME" dirty="0"/>
              <a:t> je ubio kralja tako što mu je sipao otrov u uho dok je spavao, </a:t>
            </a:r>
            <a:r>
              <a:rPr lang="en-US" dirty="0" err="1"/>
              <a:t>preoteo</a:t>
            </a:r>
            <a:r>
              <a:rPr lang="en-US" dirty="0"/>
              <a:t> </a:t>
            </a:r>
            <a:r>
              <a:rPr lang="en-US" dirty="0" err="1"/>
              <a:t>pr</a:t>
            </a:r>
            <a:r>
              <a:rPr lang="sr-Latn-ME" dirty="0"/>
              <a:t>ij</a:t>
            </a:r>
            <a:r>
              <a:rPr lang="en-US" dirty="0" err="1"/>
              <a:t>esto</a:t>
            </a:r>
            <a:r>
              <a:rPr lang="en-US" dirty="0"/>
              <a:t> i </a:t>
            </a:r>
            <a:r>
              <a:rPr lang="en-US" dirty="0" err="1"/>
              <a:t>kraljicu</a:t>
            </a:r>
            <a:r>
              <a:rPr lang="en-US" dirty="0"/>
              <a:t>. </a:t>
            </a:r>
          </a:p>
        </p:txBody>
      </p:sp>
    </p:spTree>
    <p:extLst>
      <p:ext uri="{BB962C8B-B14F-4D97-AF65-F5344CB8AC3E}">
        <p14:creationId xmlns:p14="http://schemas.microsoft.com/office/powerpoint/2010/main" val="283818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837473B0-CC2E-450A-ABE3-18F120FF3D39}">
                <a1611:picAttrSrcUrl xmlns:a1611="http://schemas.microsoft.com/office/drawing/2016/11/main" xmlns="" r:id="rId3"/>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DDD72-19D3-45C3-8CF4-E28EB0DCA73B}"/>
              </a:ext>
            </a:extLst>
          </p:cNvPr>
          <p:cNvSpPr>
            <a:spLocks noGrp="1"/>
          </p:cNvSpPr>
          <p:nvPr>
            <p:ph type="title"/>
          </p:nvPr>
        </p:nvSpPr>
        <p:spPr>
          <a:xfrm>
            <a:off x="856034" y="389106"/>
            <a:ext cx="10497766" cy="1301582"/>
          </a:xfrm>
        </p:spPr>
        <p:txBody>
          <a:bodyPr/>
          <a:lstStyle/>
          <a:p>
            <a:r>
              <a:rPr lang="sr-Latn-ME" dirty="0"/>
              <a:t>Kako ovo saznanje utiče na Hamleta?</a:t>
            </a:r>
            <a:endParaRPr lang="en-US" dirty="0"/>
          </a:p>
        </p:txBody>
      </p:sp>
      <p:sp>
        <p:nvSpPr>
          <p:cNvPr id="3" name="Content Placeholder 2">
            <a:extLst>
              <a:ext uri="{FF2B5EF4-FFF2-40B4-BE49-F238E27FC236}">
                <a16:creationId xmlns:a16="http://schemas.microsoft.com/office/drawing/2014/main" xmlns="" id="{54C6441A-E530-47B7-A6B3-93066D2ECC2B}"/>
              </a:ext>
            </a:extLst>
          </p:cNvPr>
          <p:cNvSpPr>
            <a:spLocks noGrp="1"/>
          </p:cNvSpPr>
          <p:nvPr>
            <p:ph idx="1"/>
          </p:nvPr>
        </p:nvSpPr>
        <p:spPr>
          <a:xfrm>
            <a:off x="-25940" y="4004621"/>
            <a:ext cx="12192000" cy="2853379"/>
          </a:xfrm>
          <a:blipFill>
            <a:blip r:embed="rId4">
              <a:alphaModFix amt="57000"/>
            </a:blip>
            <a:tile tx="0" ty="0" sx="100000" sy="100000" flip="none" algn="tl"/>
          </a:blipFill>
        </p:spPr>
        <p:txBody>
          <a:bodyPr/>
          <a:lstStyle/>
          <a:p>
            <a:r>
              <a:rPr lang="sr-Latn-ME" b="1" dirty="0"/>
              <a:t>Njegovo psihološko stanje</a:t>
            </a:r>
            <a:r>
              <a:rPr lang="sr-Latn-ME" dirty="0"/>
              <a:t> je prvo podstaknuto gnusnom udajom njegove majke za strica i prije nego je od duha saznao da je stric ubica, a ova činjenica dodatno uveličava majčinu prevaru(iako ona nije znala da je Klaudije ubica).Njegovo razočaranje u majku reflektuje se na čitav svijet.  Svuda oko sebe vidi egoizam, dvoličnost i nemoral, jer, kako on kaže „svijet je iskočio iz zgloba“. Razočaran u sve oko sebe i ljude koji ga okružuju svijet naziva tamnicom. </a:t>
            </a:r>
            <a:endParaRPr lang="en-US" dirty="0"/>
          </a:p>
          <a:p>
            <a:endParaRPr lang="en-US" dirty="0"/>
          </a:p>
        </p:txBody>
      </p:sp>
    </p:spTree>
    <p:extLst>
      <p:ext uri="{BB962C8B-B14F-4D97-AF65-F5344CB8AC3E}">
        <p14:creationId xmlns:p14="http://schemas.microsoft.com/office/powerpoint/2010/main" val="207302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837473B0-CC2E-450A-ABE3-18F120FF3D39}">
                <a1611:picAttrSrcUrl xmlns:a1611="http://schemas.microsoft.com/office/drawing/2016/11/main" xmlns="" r:id="rId3"/>
              </a:ext>
            </a:extLst>
          </a:blip>
          <a:srcRect/>
          <a:stretch>
            <a:fillRect t="-24000" b="-96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27D03B17-DCD2-49B8-9719-87DAF1F39394}"/>
              </a:ext>
            </a:extLst>
          </p:cNvPr>
          <p:cNvGraphicFramePr>
            <a:graphicFrameLocks noGrp="1"/>
          </p:cNvGraphicFramePr>
          <p:nvPr>
            <p:ph idx="1"/>
            <p:extLst>
              <p:ext uri="{D42A27DB-BD31-4B8C-83A1-F6EECF244321}">
                <p14:modId xmlns:p14="http://schemas.microsoft.com/office/powerpoint/2010/main" val="3764505471"/>
              </p:ext>
            </p:extLst>
          </p:nvPr>
        </p:nvGraphicFramePr>
        <p:xfrm>
          <a:off x="0" y="5103846"/>
          <a:ext cx="12101208" cy="1603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154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837473B0-CC2E-450A-ABE3-18F120FF3D39}">
                <a1611:picAttrSrcUrl xmlns:a1611="http://schemas.microsoft.com/office/drawing/2016/11/main" xmlns="" r:id="rId3"/>
              </a:ext>
            </a:extLst>
          </a:blip>
          <a:srcRect/>
          <a:stretch>
            <a:fillRect t="-10000" b="-9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FD221-1540-4F44-980E-66200D3CAC5C}"/>
              </a:ext>
            </a:extLst>
          </p:cNvPr>
          <p:cNvSpPr>
            <a:spLocks noGrp="1"/>
          </p:cNvSpPr>
          <p:nvPr>
            <p:ph type="title"/>
          </p:nvPr>
        </p:nvSpPr>
        <p:spPr/>
        <p:txBody>
          <a:bodyPr/>
          <a:lstStyle/>
          <a:p>
            <a:r>
              <a:rPr lang="sr-Latn-ME" dirty="0">
                <a:latin typeface="Algerian" panose="04020705040A02060702" pitchFamily="82" charset="0"/>
              </a:rPr>
              <a:t>Hamletov odnos prema ofeliji</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2CA2CC6A-0D6D-40ED-A567-844426E5EC4E}"/>
              </a:ext>
            </a:extLst>
          </p:cNvPr>
          <p:cNvSpPr>
            <a:spLocks noGrp="1"/>
          </p:cNvSpPr>
          <p:nvPr>
            <p:ph idx="1"/>
          </p:nvPr>
        </p:nvSpPr>
        <p:spPr>
          <a:xfrm>
            <a:off x="0" y="5254625"/>
            <a:ext cx="12192000" cy="1603375"/>
          </a:xfrm>
        </p:spPr>
        <p:txBody>
          <a:bodyPr>
            <a:normAutofit/>
          </a:bodyPr>
          <a:lstStyle/>
          <a:p>
            <a:pPr marL="0" indent="0">
              <a:buNone/>
            </a:pPr>
            <a:endParaRPr lang="sr-Latn-ME" dirty="0"/>
          </a:p>
          <a:p>
            <a:r>
              <a:rPr lang="sr-Latn-ME" dirty="0"/>
              <a:t>Hamlet gubi vjeru u ljubav žene, jer u moralnom posrnuću svoje majke vidi pad svih žena. U svojoj razočaranosti izgovoriće: </a:t>
            </a:r>
            <a:r>
              <a:rPr lang="sr-Latn-ME" dirty="0">
                <a:solidFill>
                  <a:srgbClr val="C00000"/>
                </a:solidFill>
              </a:rPr>
              <a:t>„  Slabosti, ime ti je žena!“</a:t>
            </a:r>
            <a:endParaRPr lang="en-US" dirty="0">
              <a:solidFill>
                <a:srgbClr val="C00000"/>
              </a:solidFill>
            </a:endParaRPr>
          </a:p>
        </p:txBody>
      </p:sp>
    </p:spTree>
    <p:extLst>
      <p:ext uri="{BB962C8B-B14F-4D97-AF65-F5344CB8AC3E}">
        <p14:creationId xmlns:p14="http://schemas.microsoft.com/office/powerpoint/2010/main" val="134349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837473B0-CC2E-450A-ABE3-18F120FF3D39}">
                <a1611:picAttrSrcUrl xmlns:a1611="http://schemas.microsoft.com/office/drawing/2016/11/main" xmlns=""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00E60-3CF7-4F67-B065-3F0419CDF875}"/>
              </a:ext>
            </a:extLst>
          </p:cNvPr>
          <p:cNvSpPr>
            <a:spLocks noGrp="1"/>
          </p:cNvSpPr>
          <p:nvPr>
            <p:ph type="title"/>
          </p:nvPr>
        </p:nvSpPr>
        <p:spPr/>
        <p:txBody>
          <a:bodyPr/>
          <a:lstStyle/>
          <a:p>
            <a:r>
              <a:rPr lang="sr-Latn-ME" dirty="0">
                <a:latin typeface="Algerian" panose="04020705040A02060702" pitchFamily="82" charset="0"/>
              </a:rPr>
              <a:t>Hamlet i Ofelija</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92D20C10-42EC-4E95-A2F5-0AA1AB2CCB26}"/>
              </a:ext>
            </a:extLst>
          </p:cNvPr>
          <p:cNvSpPr>
            <a:spLocks noGrp="1"/>
          </p:cNvSpPr>
          <p:nvPr>
            <p:ph idx="1"/>
          </p:nvPr>
        </p:nvSpPr>
        <p:spPr/>
        <p:txBody>
          <a:bodyPr>
            <a:normAutofit/>
          </a:bodyPr>
          <a:lstStyle/>
          <a:p>
            <a:r>
              <a:rPr lang="sr-Latn-ME" dirty="0"/>
              <a:t>Zaslijepljen takvim svojim stavom, on odbacuje Ofelijinu ljubav i ubjeđuje sebe </a:t>
            </a:r>
            <a:r>
              <a:rPr lang="en-US" dirty="0"/>
              <a:t>da </a:t>
            </a:r>
            <a:r>
              <a:rPr lang="en-US" dirty="0" err="1"/>
              <a:t>su</a:t>
            </a:r>
            <a:r>
              <a:rPr lang="en-US" dirty="0"/>
              <a:t> </a:t>
            </a:r>
            <a:r>
              <a:rPr lang="en-US" dirty="0" err="1"/>
              <a:t>njena</a:t>
            </a:r>
            <a:r>
              <a:rPr lang="en-US" dirty="0"/>
              <a:t> </a:t>
            </a:r>
            <a:r>
              <a:rPr lang="sr-Latn-ME" dirty="0"/>
              <a:t>osjećanja</a:t>
            </a:r>
            <a:r>
              <a:rPr lang="en-US" dirty="0"/>
              <a:t> la</a:t>
            </a:r>
            <a:r>
              <a:rPr lang="sr-Latn-ME" dirty="0"/>
              <a:t>žna. Grubošću prema njoj želi sebe da zaštiti daljeg razočaranja.</a:t>
            </a:r>
          </a:p>
          <a:p>
            <a:endParaRPr lang="sr-Latn-ME" dirty="0"/>
          </a:p>
          <a:p>
            <a:r>
              <a:rPr lang="sr-Latn-ME" dirty="0"/>
              <a:t>Što nam otkrivaju  njegove riječi </a:t>
            </a:r>
            <a:r>
              <a:rPr lang="sr-Latn-ME" dirty="0">
                <a:solidFill>
                  <a:srgbClr val="C00000"/>
                </a:solidFill>
              </a:rPr>
              <a:t>„Idi u manastir! Zašto da rađaš grešnike“?</a:t>
            </a:r>
          </a:p>
          <a:p>
            <a:r>
              <a:rPr lang="sr-Latn-ME" dirty="0"/>
              <a:t>Najbolje oslikavaju Hamletov odnos prema ženama i ljudima uopšte. Smatra da će njeno odricanje od materinstva samo spriječiti rađanje novih grešnika, jer svi su ljudi grešnici. Reći će joj i </a:t>
            </a:r>
            <a:r>
              <a:rPr lang="sr-Latn-ME" dirty="0">
                <a:solidFill>
                  <a:srgbClr val="C00000"/>
                </a:solidFill>
              </a:rPr>
              <a:t>:“</a:t>
            </a:r>
            <a:r>
              <a:rPr lang="en-US" dirty="0" err="1">
                <a:solidFill>
                  <a:srgbClr val="C00000"/>
                </a:solidFill>
              </a:rPr>
              <a:t>Pođi</a:t>
            </a:r>
            <a:r>
              <a:rPr lang="en-US" dirty="0">
                <a:solidFill>
                  <a:srgbClr val="C00000"/>
                </a:solidFill>
              </a:rPr>
              <a:t> za </a:t>
            </a:r>
            <a:r>
              <a:rPr lang="en-US" dirty="0" err="1">
                <a:solidFill>
                  <a:srgbClr val="C00000"/>
                </a:solidFill>
              </a:rPr>
              <a:t>budalu</a:t>
            </a:r>
            <a:r>
              <a:rPr lang="en-US" dirty="0">
                <a:solidFill>
                  <a:srgbClr val="C00000"/>
                </a:solidFill>
              </a:rPr>
              <a:t>. </a:t>
            </a:r>
            <a:r>
              <a:rPr lang="en-US" dirty="0" err="1">
                <a:solidFill>
                  <a:srgbClr val="C00000"/>
                </a:solidFill>
              </a:rPr>
              <a:t>Jer</a:t>
            </a:r>
            <a:r>
              <a:rPr lang="en-US" dirty="0">
                <a:solidFill>
                  <a:srgbClr val="C00000"/>
                </a:solidFill>
              </a:rPr>
              <a:t> </a:t>
            </a:r>
            <a:r>
              <a:rPr lang="en-US" dirty="0" err="1">
                <a:solidFill>
                  <a:srgbClr val="C00000"/>
                </a:solidFill>
              </a:rPr>
              <a:t>pametni</a:t>
            </a:r>
            <a:r>
              <a:rPr lang="en-US" dirty="0">
                <a:solidFill>
                  <a:srgbClr val="C00000"/>
                </a:solidFill>
              </a:rPr>
              <a:t> </a:t>
            </a:r>
            <a:r>
              <a:rPr lang="en-US" dirty="0" err="1">
                <a:solidFill>
                  <a:srgbClr val="C00000"/>
                </a:solidFill>
              </a:rPr>
              <a:t>ljudi</a:t>
            </a:r>
            <a:r>
              <a:rPr lang="en-US" dirty="0">
                <a:solidFill>
                  <a:srgbClr val="C00000"/>
                </a:solidFill>
              </a:rPr>
              <a:t> </a:t>
            </a:r>
            <a:r>
              <a:rPr lang="en-US" dirty="0" err="1">
                <a:solidFill>
                  <a:srgbClr val="C00000"/>
                </a:solidFill>
              </a:rPr>
              <a:t>znaju</a:t>
            </a:r>
            <a:r>
              <a:rPr lang="en-US" dirty="0">
                <a:solidFill>
                  <a:srgbClr val="C00000"/>
                </a:solidFill>
              </a:rPr>
              <a:t> </a:t>
            </a:r>
            <a:r>
              <a:rPr lang="en-US" dirty="0" err="1">
                <a:solidFill>
                  <a:srgbClr val="C00000"/>
                </a:solidFill>
              </a:rPr>
              <a:t>vrlo</a:t>
            </a:r>
            <a:r>
              <a:rPr lang="en-US" dirty="0">
                <a:solidFill>
                  <a:srgbClr val="C00000"/>
                </a:solidFill>
              </a:rPr>
              <a:t> dobro </a:t>
            </a:r>
            <a:r>
              <a:rPr lang="en-US" dirty="0" err="1">
                <a:solidFill>
                  <a:srgbClr val="C00000"/>
                </a:solidFill>
              </a:rPr>
              <a:t>kakva</a:t>
            </a:r>
            <a:r>
              <a:rPr lang="en-US" dirty="0">
                <a:solidFill>
                  <a:srgbClr val="C00000"/>
                </a:solidFill>
              </a:rPr>
              <a:t> </a:t>
            </a:r>
            <a:r>
              <a:rPr lang="en-US" dirty="0" err="1">
                <a:solidFill>
                  <a:srgbClr val="C00000"/>
                </a:solidFill>
              </a:rPr>
              <a:t>čudovišta</a:t>
            </a:r>
            <a:r>
              <a:rPr lang="en-US" dirty="0">
                <a:solidFill>
                  <a:srgbClr val="C00000"/>
                </a:solidFill>
              </a:rPr>
              <a:t> </a:t>
            </a:r>
            <a:r>
              <a:rPr lang="en-US" dirty="0" err="1">
                <a:solidFill>
                  <a:srgbClr val="C00000"/>
                </a:solidFill>
              </a:rPr>
              <a:t>pravite</a:t>
            </a:r>
            <a:r>
              <a:rPr lang="en-US" dirty="0">
                <a:solidFill>
                  <a:srgbClr val="C00000"/>
                </a:solidFill>
              </a:rPr>
              <a:t> vi od </a:t>
            </a:r>
            <a:r>
              <a:rPr lang="en-US" dirty="0" err="1">
                <a:solidFill>
                  <a:srgbClr val="C00000"/>
                </a:solidFill>
              </a:rPr>
              <a:t>njih</a:t>
            </a:r>
            <a:r>
              <a:rPr lang="en-US" dirty="0">
                <a:solidFill>
                  <a:srgbClr val="C00000"/>
                </a:solidFill>
              </a:rPr>
              <a:t>.</a:t>
            </a:r>
            <a:r>
              <a:rPr lang="sr-Latn-ME" dirty="0">
                <a:solidFill>
                  <a:srgbClr val="C00000"/>
                </a:solidFill>
              </a:rPr>
              <a:t>“</a:t>
            </a:r>
          </a:p>
        </p:txBody>
      </p:sp>
    </p:spTree>
    <p:extLst>
      <p:ext uri="{BB962C8B-B14F-4D97-AF65-F5344CB8AC3E}">
        <p14:creationId xmlns:p14="http://schemas.microsoft.com/office/powerpoint/2010/main" val="26377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extLst>
              <a:ext uri="{837473B0-CC2E-450A-ABE3-18F120FF3D39}">
                <a1611:picAttrSrcUrl xmlns:a1611="http://schemas.microsoft.com/office/drawing/2016/11/main" xmlns="" r:id="rId3"/>
              </a:ext>
            </a:extLst>
          </a:blip>
          <a:srcRect/>
          <a:stretch>
            <a:fillRect t="-10000" b="-10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8E29F15-0D47-4661-BD9F-95D5D74C3D94}"/>
              </a:ext>
            </a:extLst>
          </p:cNvPr>
          <p:cNvGraphicFramePr>
            <a:graphicFrameLocks noGrp="1"/>
          </p:cNvGraphicFramePr>
          <p:nvPr>
            <p:ph idx="1"/>
            <p:extLst>
              <p:ext uri="{D42A27DB-BD31-4B8C-83A1-F6EECF244321}">
                <p14:modId xmlns:p14="http://schemas.microsoft.com/office/powerpoint/2010/main" val="2520007346"/>
              </p:ext>
            </p:extLst>
          </p:nvPr>
        </p:nvGraphicFramePr>
        <p:xfrm>
          <a:off x="-156117" y="1"/>
          <a:ext cx="12192000" cy="2007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20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xmlns="" r:id="rId3"/>
              </a:ext>
            </a:extLst>
          </a:blip>
          <a:srcRect/>
          <a:stretch>
            <a:fillRect t="-53000" b="-9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17CD40-1197-4923-B738-A0BFC9EB4E8A}"/>
              </a:ext>
            </a:extLst>
          </p:cNvPr>
          <p:cNvSpPr>
            <a:spLocks noGrp="1"/>
          </p:cNvSpPr>
          <p:nvPr>
            <p:ph type="title"/>
          </p:nvPr>
        </p:nvSpPr>
        <p:spPr>
          <a:xfrm>
            <a:off x="258337" y="500062"/>
            <a:ext cx="10515600" cy="1325563"/>
          </a:xfrm>
        </p:spPr>
        <p:txBody>
          <a:bodyPr/>
          <a:lstStyle/>
          <a:p>
            <a:r>
              <a:rPr lang="sr-Latn-ME" dirty="0">
                <a:latin typeface="Algerian" panose="04020705040A02060702" pitchFamily="82" charset="0"/>
              </a:rPr>
              <a:t>Hamletovo ludilo</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C7AFD2C3-3D11-4CF1-BD23-07AEADDC3CCB}"/>
              </a:ext>
            </a:extLst>
          </p:cNvPr>
          <p:cNvSpPr>
            <a:spLocks noGrp="1"/>
          </p:cNvSpPr>
          <p:nvPr>
            <p:ph idx="1"/>
          </p:nvPr>
        </p:nvSpPr>
        <p:spPr/>
        <p:txBody>
          <a:bodyPr/>
          <a:lstStyle/>
          <a:p>
            <a:r>
              <a:rPr lang="sr-Latn-ME" dirty="0"/>
              <a:t>Što je glavni uzrok Hamletovog ludila?</a:t>
            </a:r>
          </a:p>
          <a:p>
            <a:r>
              <a:rPr lang="sr-Latn-ME" b="1" dirty="0"/>
              <a:t>Hamletova ličnost je u rascjepu</a:t>
            </a:r>
            <a:r>
              <a:rPr lang="sr-Latn-ME" dirty="0"/>
              <a:t>. U njemu se odvija borba sa samim sobom. Duh njegovog oca traži osvetu. Hamlet prekorijeva sebe zbog neodlučnost, ali ga  ipak nešto sputava da djeluje. </a:t>
            </a:r>
          </a:p>
          <a:p>
            <a:r>
              <a:rPr lang="sr-Latn-ME" dirty="0"/>
              <a:t>Što je to što ga sputava?</a:t>
            </a:r>
          </a:p>
          <a:p>
            <a:r>
              <a:rPr lang="sr-Latn-ME" dirty="0"/>
              <a:t>Da li može vjerovati onome što je čuo od duha?</a:t>
            </a:r>
          </a:p>
        </p:txBody>
      </p:sp>
    </p:spTree>
    <p:extLst>
      <p:ext uri="{BB962C8B-B14F-4D97-AF65-F5344CB8AC3E}">
        <p14:creationId xmlns:p14="http://schemas.microsoft.com/office/powerpoint/2010/main" val="25247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extLst>
              <a:ext uri="{837473B0-CC2E-450A-ABE3-18F120FF3D39}">
                <a1611:picAttrSrcUrl xmlns:a1611="http://schemas.microsoft.com/office/drawing/2016/11/main" xmlns="" r:id="rId3"/>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D6CB8-D7A9-4800-94EA-582C8F118ED2}"/>
              </a:ext>
            </a:extLst>
          </p:cNvPr>
          <p:cNvSpPr>
            <a:spLocks noGrp="1"/>
          </p:cNvSpPr>
          <p:nvPr>
            <p:ph type="title"/>
          </p:nvPr>
        </p:nvSpPr>
        <p:spPr/>
        <p:txBody>
          <a:bodyPr/>
          <a:lstStyle/>
          <a:p>
            <a:r>
              <a:rPr lang="sr-Latn-ME" dirty="0">
                <a:latin typeface="Algerian" panose="04020705040A02060702" pitchFamily="82" charset="0"/>
              </a:rPr>
              <a:t>Hamletovo ludilo</a:t>
            </a:r>
            <a:endParaRPr lang="en-US" dirty="0"/>
          </a:p>
        </p:txBody>
      </p:sp>
      <p:sp>
        <p:nvSpPr>
          <p:cNvPr id="3" name="Content Placeholder 2">
            <a:extLst>
              <a:ext uri="{FF2B5EF4-FFF2-40B4-BE49-F238E27FC236}">
                <a16:creationId xmlns:a16="http://schemas.microsoft.com/office/drawing/2014/main" xmlns="" id="{5DD032B3-BE5D-46A4-9408-4633C0419EC5}"/>
              </a:ext>
            </a:extLst>
          </p:cNvPr>
          <p:cNvSpPr>
            <a:spLocks noGrp="1"/>
          </p:cNvSpPr>
          <p:nvPr>
            <p:ph idx="1"/>
          </p:nvPr>
        </p:nvSpPr>
        <p:spPr>
          <a:xfrm>
            <a:off x="-6485" y="4004621"/>
            <a:ext cx="12192000" cy="2853379"/>
          </a:xfrm>
          <a:noFill/>
        </p:spPr>
        <p:txBody>
          <a:bodyPr>
            <a:normAutofit/>
          </a:bodyPr>
          <a:lstStyle/>
          <a:p>
            <a:r>
              <a:rPr lang="sr-Latn-ME" dirty="0"/>
              <a:t>On je veoma osjetljiv i misaon karakter i to ga dovodi do psihičkih lomova. Svjestan je da je njegova dužnost da osveti oca, ali isto tako zna da kao kraljević ne može da izvrši osvetu prije nego javno dokaže kraljev zločin.</a:t>
            </a:r>
          </a:p>
          <a:p>
            <a:r>
              <a:rPr lang="sr-Latn-ME" dirty="0"/>
              <a:t>Postavlja se pitanje da li je puko postojanje vrijedno čovjeka. Postojati, biti samo da bi čovjek živio kako god, ili biti u smislu pravih moralnih vrijednosti, a to je biti čovjek čiste savjesti.</a:t>
            </a:r>
            <a:endParaRPr lang="en-US" dirty="0"/>
          </a:p>
          <a:p>
            <a:endParaRPr lang="en-US" dirty="0"/>
          </a:p>
          <a:p>
            <a:endParaRPr lang="en-US" dirty="0"/>
          </a:p>
        </p:txBody>
      </p:sp>
    </p:spTree>
    <p:extLst>
      <p:ext uri="{BB962C8B-B14F-4D97-AF65-F5344CB8AC3E}">
        <p14:creationId xmlns:p14="http://schemas.microsoft.com/office/powerpoint/2010/main" val="25830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extLst>
              <a:ext uri="{837473B0-CC2E-450A-ABE3-18F120FF3D39}">
                <a1611:picAttrSrcUrl xmlns:a1611="http://schemas.microsoft.com/office/drawing/2016/11/main" xmlns="" r:id="rId3"/>
              </a:ext>
            </a:extLst>
          </a:blip>
          <a:srcRect/>
          <a:stretch>
            <a:fillRect t="-60000" b="-7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D66FA-41B5-47C6-A27F-FFFAE44D0CAD}"/>
              </a:ext>
            </a:extLst>
          </p:cNvPr>
          <p:cNvSpPr>
            <a:spLocks noGrp="1"/>
          </p:cNvSpPr>
          <p:nvPr>
            <p:ph type="title"/>
          </p:nvPr>
        </p:nvSpPr>
        <p:spPr/>
        <p:txBody>
          <a:bodyPr/>
          <a:lstStyle/>
          <a:p>
            <a:r>
              <a:rPr lang="sr-Latn-ME" i="1" dirty="0">
                <a:latin typeface="Algerian" panose="04020705040A02060702" pitchFamily="82" charset="0"/>
              </a:rPr>
              <a:t>Biti il ne biti</a:t>
            </a:r>
            <a:endParaRPr lang="en-US" i="1"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B61B6272-9989-4C77-AB24-42B5F1AE4CE0}"/>
              </a:ext>
            </a:extLst>
          </p:cNvPr>
          <p:cNvSpPr>
            <a:spLocks noGrp="1"/>
          </p:cNvSpPr>
          <p:nvPr>
            <p:ph idx="1"/>
          </p:nvPr>
        </p:nvSpPr>
        <p:spPr/>
        <p:txBody>
          <a:bodyPr>
            <a:normAutofit lnSpcReduction="10000"/>
          </a:bodyPr>
          <a:lstStyle/>
          <a:p>
            <a:r>
              <a:rPr lang="sr-Latn-ME" dirty="0"/>
              <a:t>„Biti il ne biti pitanje je sad“, Hamletov čuveni monolog u kojem je sadržana osnovna crta Hamletovog lika. U tome biti il ne biti sadržano je sve, ubiti ili ne, djelovati ili ne.</a:t>
            </a:r>
          </a:p>
          <a:p>
            <a:r>
              <a:rPr lang="sr-Latn-ME" dirty="0"/>
              <a:t>Kako tumačimo ovakvo Hamletovo razmišljanje?</a:t>
            </a:r>
          </a:p>
          <a:p>
            <a:r>
              <a:rPr lang="sr-Latn-ME" dirty="0"/>
              <a:t> Hamletova neodlučnost ne izražava njegov kukavički stav, već dubokomisaonost. Poslije saznanja i susreta sa očevim duhom, u Hamletu se radja misao o osveti koja se od njega očekuje. Pored toga što je sin kome su ubili oca, on je i vladar kome su oteli prijesto. Ali on ne može da na zločin odgovori zločinom bez prethodnog preispitivanja. To preispitivanje dovodi ga do granice ludila on je svjestan da uništavanjem zločinca  i on postaje to isto. </a:t>
            </a:r>
            <a:endParaRPr lang="en-US" dirty="0"/>
          </a:p>
          <a:p>
            <a:endParaRPr lang="en-US" dirty="0"/>
          </a:p>
        </p:txBody>
      </p:sp>
    </p:spTree>
    <p:extLst>
      <p:ext uri="{BB962C8B-B14F-4D97-AF65-F5344CB8AC3E}">
        <p14:creationId xmlns:p14="http://schemas.microsoft.com/office/powerpoint/2010/main" val="31522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xmlns="" r:id="rId3"/>
              </a:ext>
            </a:extLst>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92B31BF-BB11-409A-9442-DBCED5FAA48B}"/>
              </a:ext>
            </a:extLst>
          </p:cNvPr>
          <p:cNvGraphicFramePr/>
          <p:nvPr>
            <p:extLst>
              <p:ext uri="{D42A27DB-BD31-4B8C-83A1-F6EECF244321}">
                <p14:modId xmlns:p14="http://schemas.microsoft.com/office/powerpoint/2010/main" val="357969005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4">
            <a:extLst>
              <a:ext uri="{FF2B5EF4-FFF2-40B4-BE49-F238E27FC236}">
                <a16:creationId xmlns:a16="http://schemas.microsoft.com/office/drawing/2014/main" xmlns="" id="{9020A333-AE24-4C9D-B15A-E9C60D42108D}"/>
              </a:ext>
            </a:extLst>
          </p:cNvPr>
          <p:cNvGraphicFramePr>
            <a:graphicFrameLocks noGrp="1"/>
          </p:cNvGraphicFramePr>
          <p:nvPr>
            <p:ph idx="1"/>
            <p:extLst>
              <p:ext uri="{D42A27DB-BD31-4B8C-83A1-F6EECF244321}">
                <p14:modId xmlns:p14="http://schemas.microsoft.com/office/powerpoint/2010/main" val="24705695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185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extLst>
              <a:ext uri="{837473B0-CC2E-450A-ABE3-18F120FF3D39}">
                <a1611:picAttrSrcUrl xmlns:a1611="http://schemas.microsoft.com/office/drawing/2016/11/main" xmlns=""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B464C-9344-49A4-92DC-08744EFF6E3E}"/>
              </a:ext>
            </a:extLst>
          </p:cNvPr>
          <p:cNvSpPr>
            <a:spLocks noGrp="1"/>
          </p:cNvSpPr>
          <p:nvPr>
            <p:ph type="title"/>
          </p:nvPr>
        </p:nvSpPr>
        <p:spPr>
          <a:xfrm>
            <a:off x="490654" y="365125"/>
            <a:ext cx="10863146" cy="1325563"/>
          </a:xfrm>
        </p:spPr>
        <p:txBody>
          <a:bodyPr/>
          <a:lstStyle/>
          <a:p>
            <a:r>
              <a:rPr lang="sr-Latn-ME" dirty="0">
                <a:latin typeface="Algerian" panose="04020705040A02060702" pitchFamily="82" charset="0"/>
              </a:rPr>
              <a:t>Mišolovka</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FD54BE1C-54ED-45AB-A7DF-915CA79E2B35}"/>
              </a:ext>
            </a:extLst>
          </p:cNvPr>
          <p:cNvSpPr>
            <a:spLocks noGrp="1"/>
          </p:cNvSpPr>
          <p:nvPr>
            <p:ph idx="1"/>
          </p:nvPr>
        </p:nvSpPr>
        <p:spPr>
          <a:xfrm>
            <a:off x="126460" y="4540892"/>
            <a:ext cx="12192000" cy="2317108"/>
          </a:xfrm>
        </p:spPr>
        <p:txBody>
          <a:bodyPr/>
          <a:lstStyle/>
          <a:p>
            <a:r>
              <a:rPr lang="sr-Latn-ME" dirty="0"/>
              <a:t>Kako će Hamlet riješiti ovu dilemu?</a:t>
            </a:r>
          </a:p>
          <a:p>
            <a:r>
              <a:rPr lang="en-US" dirty="0"/>
              <a:t>Hamlet </a:t>
            </a:r>
            <a:r>
              <a:rPr lang="en-US" dirty="0" err="1"/>
              <a:t>će</a:t>
            </a:r>
            <a:r>
              <a:rPr lang="en-US" dirty="0"/>
              <a:t> </a:t>
            </a:r>
            <a:r>
              <a:rPr lang="en-US" dirty="0" err="1"/>
              <a:t>iskoristiti</a:t>
            </a:r>
            <a:r>
              <a:rPr lang="en-US" dirty="0"/>
              <a:t> </a:t>
            </a:r>
            <a:r>
              <a:rPr lang="en-US" dirty="0" err="1"/>
              <a:t>glumce</a:t>
            </a:r>
            <a:r>
              <a:rPr lang="en-US" dirty="0"/>
              <a:t> da </a:t>
            </a:r>
            <a:r>
              <a:rPr lang="en-US" dirty="0" err="1"/>
              <a:t>sazna</a:t>
            </a:r>
            <a:r>
              <a:rPr lang="en-US" dirty="0"/>
              <a:t> da li mu je </a:t>
            </a:r>
            <a:r>
              <a:rPr lang="en-US" dirty="0" err="1"/>
              <a:t>stric</a:t>
            </a:r>
            <a:r>
              <a:rPr lang="en-US" dirty="0"/>
              <a:t> </a:t>
            </a:r>
            <a:r>
              <a:rPr lang="en-US" dirty="0" err="1"/>
              <a:t>ubio</a:t>
            </a:r>
            <a:r>
              <a:rPr lang="en-US" dirty="0"/>
              <a:t> </a:t>
            </a:r>
            <a:r>
              <a:rPr lang="en-US" dirty="0" err="1"/>
              <a:t>oca</a:t>
            </a:r>
            <a:r>
              <a:rPr lang="en-US" dirty="0"/>
              <a:t>. </a:t>
            </a:r>
            <a:r>
              <a:rPr lang="en-US" dirty="0" err="1"/>
              <a:t>Sastavlja</a:t>
            </a:r>
            <a:r>
              <a:rPr lang="en-US" dirty="0"/>
              <a:t> </a:t>
            </a:r>
            <a:r>
              <a:rPr lang="en-US" dirty="0" err="1"/>
              <a:t>teskt</a:t>
            </a:r>
            <a:r>
              <a:rPr lang="en-US" dirty="0"/>
              <a:t> za </a:t>
            </a:r>
            <a:r>
              <a:rPr lang="en-US" dirty="0" err="1"/>
              <a:t>pozorišnu</a:t>
            </a:r>
            <a:r>
              <a:rPr lang="en-US" dirty="0"/>
              <a:t> </a:t>
            </a:r>
            <a:r>
              <a:rPr lang="en-US" dirty="0" err="1"/>
              <a:t>igru</a:t>
            </a:r>
            <a:r>
              <a:rPr lang="en-US" dirty="0"/>
              <a:t> u </a:t>
            </a:r>
            <a:r>
              <a:rPr lang="en-US" dirty="0" err="1"/>
              <a:t>kojoj</a:t>
            </a:r>
            <a:r>
              <a:rPr lang="en-US" dirty="0"/>
              <a:t> se </a:t>
            </a:r>
            <a:r>
              <a:rPr lang="en-US" dirty="0" err="1"/>
              <a:t>izvršava</a:t>
            </a:r>
            <a:r>
              <a:rPr lang="en-US" dirty="0"/>
              <a:t> </a:t>
            </a:r>
            <a:r>
              <a:rPr lang="en-US" dirty="0" err="1"/>
              <a:t>ubistvo</a:t>
            </a:r>
            <a:r>
              <a:rPr lang="en-US" dirty="0"/>
              <a:t> </a:t>
            </a:r>
            <a:r>
              <a:rPr lang="en-US" dirty="0" err="1"/>
              <a:t>na</a:t>
            </a:r>
            <a:r>
              <a:rPr lang="en-US" dirty="0"/>
              <a:t> </a:t>
            </a:r>
            <a:r>
              <a:rPr lang="en-US" dirty="0" err="1"/>
              <a:t>način</a:t>
            </a:r>
            <a:r>
              <a:rPr lang="en-US" dirty="0"/>
              <a:t> </a:t>
            </a:r>
            <a:r>
              <a:rPr lang="en-US" dirty="0" err="1"/>
              <a:t>koji</a:t>
            </a:r>
            <a:r>
              <a:rPr lang="en-US" dirty="0"/>
              <a:t> mu je </a:t>
            </a:r>
            <a:r>
              <a:rPr lang="en-US" dirty="0" err="1"/>
              <a:t>ispričao</a:t>
            </a:r>
            <a:r>
              <a:rPr lang="en-US" dirty="0"/>
              <a:t> </a:t>
            </a:r>
            <a:r>
              <a:rPr lang="en-US" dirty="0" err="1"/>
              <a:t>očev</a:t>
            </a:r>
            <a:r>
              <a:rPr lang="en-US" dirty="0"/>
              <a:t> duh. V</a:t>
            </a:r>
            <a:r>
              <a:rPr lang="sr-Latn-ME" dirty="0"/>
              <a:t>j</a:t>
            </a:r>
            <a:r>
              <a:rPr lang="en-US" dirty="0" err="1"/>
              <a:t>erovao</a:t>
            </a:r>
            <a:r>
              <a:rPr lang="en-US" dirty="0"/>
              <a:t> je da </a:t>
            </a:r>
            <a:r>
              <a:rPr lang="en-US" dirty="0" err="1"/>
              <a:t>će</a:t>
            </a:r>
            <a:r>
              <a:rPr lang="en-US" dirty="0"/>
              <a:t> se </a:t>
            </a:r>
            <a:r>
              <a:rPr lang="en-US" dirty="0" err="1"/>
              <a:t>stric</a:t>
            </a:r>
            <a:r>
              <a:rPr lang="en-US" dirty="0"/>
              <a:t> </a:t>
            </a:r>
            <a:r>
              <a:rPr lang="en-US" dirty="0" err="1"/>
              <a:t>odati</a:t>
            </a:r>
            <a:r>
              <a:rPr lang="en-US" dirty="0"/>
              <a:t> </a:t>
            </a:r>
            <a:r>
              <a:rPr lang="en-US" dirty="0" err="1"/>
              <a:t>ako</a:t>
            </a:r>
            <a:r>
              <a:rPr lang="en-US" dirty="0"/>
              <a:t> je </a:t>
            </a:r>
            <a:r>
              <a:rPr lang="en-US" dirty="0" err="1"/>
              <a:t>zaista</a:t>
            </a:r>
            <a:r>
              <a:rPr lang="en-US" dirty="0"/>
              <a:t> </a:t>
            </a:r>
            <a:r>
              <a:rPr lang="en-US" dirty="0" err="1"/>
              <a:t>ubica</a:t>
            </a:r>
            <a:r>
              <a:rPr lang="en-US" dirty="0"/>
              <a:t>.</a:t>
            </a:r>
          </a:p>
        </p:txBody>
      </p:sp>
    </p:spTree>
    <p:extLst>
      <p:ext uri="{BB962C8B-B14F-4D97-AF65-F5344CB8AC3E}">
        <p14:creationId xmlns:p14="http://schemas.microsoft.com/office/powerpoint/2010/main" val="340253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extLst>
              <a:ext uri="{837473B0-CC2E-450A-ABE3-18F120FF3D39}">
                <a1611:picAttrSrcUrl xmlns:a1611="http://schemas.microsoft.com/office/drawing/2016/11/main" xmlns="" r:id="rId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305C2-1421-4E61-80A1-D5319BB2B298}"/>
              </a:ext>
            </a:extLst>
          </p:cNvPr>
          <p:cNvSpPr>
            <a:spLocks noGrp="1"/>
          </p:cNvSpPr>
          <p:nvPr>
            <p:ph type="title"/>
          </p:nvPr>
        </p:nvSpPr>
        <p:spPr/>
        <p:txBody>
          <a:bodyPr/>
          <a:lstStyle/>
          <a:p>
            <a:r>
              <a:rPr lang="sr-Latn-CS" b="1" dirty="0">
                <a:latin typeface="Algerian" panose="04020705040A02060702" pitchFamily="82" charset="0"/>
              </a:rPr>
              <a:t>Z</a:t>
            </a:r>
            <a:r>
              <a:rPr lang="vi-VN" b="1" dirty="0"/>
              <a:t>ašto Hamlet neprestano odlaže osvetu?</a:t>
            </a:r>
            <a:r>
              <a:rPr lang="sr-Latn-CS" b="1" dirty="0">
                <a:latin typeface="Algerian" panose="04020705040A02060702" pitchFamily="82" charset="0"/>
              </a:rPr>
              <a:t/>
            </a:r>
            <a:br>
              <a:rPr lang="sr-Latn-CS" b="1" dirty="0">
                <a:latin typeface="Algerian" panose="04020705040A02060702" pitchFamily="82" charset="0"/>
              </a:rPr>
            </a:b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637327D7-9808-455D-939E-6DDC34CBCF8D}"/>
              </a:ext>
            </a:extLst>
          </p:cNvPr>
          <p:cNvSpPr>
            <a:spLocks noGrp="1"/>
          </p:cNvSpPr>
          <p:nvPr>
            <p:ph idx="1"/>
          </p:nvPr>
        </p:nvSpPr>
        <p:spPr/>
        <p:txBody>
          <a:bodyPr>
            <a:normAutofit lnSpcReduction="10000"/>
          </a:bodyPr>
          <a:lstStyle/>
          <a:p>
            <a:endParaRPr lang="sr-Latn-CS" dirty="0"/>
          </a:p>
          <a:p>
            <a:pPr marL="0" indent="0" algn="just">
              <a:buNone/>
            </a:pPr>
            <a:r>
              <a:rPr lang="sr-Latn-CS" b="1" dirty="0">
                <a:solidFill>
                  <a:srgbClr val="C00000"/>
                </a:solidFill>
              </a:rPr>
              <a:t> </a:t>
            </a:r>
            <a:r>
              <a:rPr lang="sr-Latn-CS" dirty="0"/>
              <a:t> </a:t>
            </a:r>
            <a:r>
              <a:rPr lang="vi-VN" dirty="0"/>
              <a:t>Iako </a:t>
            </a:r>
            <a:r>
              <a:rPr lang="sr-Latn-CS" dirty="0"/>
              <a:t>je strica</a:t>
            </a:r>
            <a:r>
              <a:rPr lang="vi-VN" dirty="0"/>
              <a:t>,dajući predstavu ''Mišolovka'', potpuno razobličio kao zločinca, iako ga je samog i bespomoćnog našao u molitvi, na koljenima, on ga ne ubija</a:t>
            </a:r>
            <a:r>
              <a:rPr lang="sr-Latn-CS" dirty="0"/>
              <a:t>.</a:t>
            </a:r>
          </a:p>
          <a:p>
            <a:pPr marL="0" indent="0" algn="just">
              <a:buNone/>
            </a:pPr>
            <a:r>
              <a:rPr lang="sr-Latn-ME" dirty="0">
                <a:solidFill>
                  <a:srgbClr val="FF0000"/>
                </a:solidFill>
              </a:rPr>
              <a:t>  </a:t>
            </a:r>
            <a:r>
              <a:rPr lang="vi-VN" dirty="0">
                <a:solidFill>
                  <a:srgbClr val="FF0000"/>
                </a:solidFill>
              </a:rPr>
              <a:t> </a:t>
            </a:r>
            <a:r>
              <a:rPr lang="sr-Latn-CS" dirty="0"/>
              <a:t>Ž</a:t>
            </a:r>
            <a:r>
              <a:rPr lang="vi-VN" dirty="0"/>
              <a:t>eli da svoju osvetu učini smislenijom,</a:t>
            </a:r>
            <a:r>
              <a:rPr lang="sr-Latn-ME" dirty="0"/>
              <a:t> </a:t>
            </a:r>
            <a:r>
              <a:rPr lang="vi-VN" dirty="0"/>
              <a:t>da joj pribavi veće dokaze i etičko opravdanje, da ta osveta bude pred licem svijeta jedina logična mogućnost, opravdana i prihvaćena od svih, kako ne bi bila doživljena kao lična, sebična i kao takva dovela do njegovog prokletstva. </a:t>
            </a:r>
            <a:endParaRPr lang="sr-Latn-CS" dirty="0"/>
          </a:p>
          <a:p>
            <a:pPr marL="0" indent="0" algn="just">
              <a:buNone/>
            </a:pPr>
            <a:r>
              <a:rPr lang="sr-Latn-CS" b="1" dirty="0">
                <a:solidFill>
                  <a:srgbClr val="FF0000"/>
                </a:solidFill>
              </a:rPr>
              <a:t>     </a:t>
            </a:r>
            <a:r>
              <a:rPr lang="sr-Latn-CS" dirty="0"/>
              <a:t> </a:t>
            </a:r>
            <a:r>
              <a:rPr lang="vi-VN" dirty="0"/>
              <a:t>A kad je taj uslov stvoren, došla je i osveta, ali plaćena skupo, vl</a:t>
            </a:r>
            <a:r>
              <a:rPr lang="sr-Latn-CS" dirty="0"/>
              <a:t>astitim životom</a:t>
            </a:r>
            <a:r>
              <a:rPr lang="vi-VN" dirty="0"/>
              <a:t>. </a:t>
            </a:r>
            <a:endParaRPr lang="en-US" dirty="0"/>
          </a:p>
          <a:p>
            <a:endParaRPr lang="en-US" dirty="0"/>
          </a:p>
        </p:txBody>
      </p:sp>
    </p:spTree>
    <p:extLst>
      <p:ext uri="{BB962C8B-B14F-4D97-AF65-F5344CB8AC3E}">
        <p14:creationId xmlns:p14="http://schemas.microsoft.com/office/powerpoint/2010/main" val="14917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extLst>
              <a:ext uri="{837473B0-CC2E-450A-ABE3-18F120FF3D39}">
                <a1611:picAttrSrcUrl xmlns:a1611="http://schemas.microsoft.com/office/drawing/2016/11/main" xmlns="" r:id="rId3"/>
              </a:ext>
            </a:extLst>
          </a:blip>
          <a:srcRect/>
          <a:stretch>
            <a:fillRect b="-7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DD48C-A897-48B8-98A1-CDE6E3D0DEB3}"/>
              </a:ext>
            </a:extLst>
          </p:cNvPr>
          <p:cNvSpPr>
            <a:spLocks noGrp="1"/>
          </p:cNvSpPr>
          <p:nvPr>
            <p:ph type="title"/>
          </p:nvPr>
        </p:nvSpPr>
        <p:spPr>
          <a:xfrm>
            <a:off x="166992" y="0"/>
            <a:ext cx="10515600" cy="1325563"/>
          </a:xfrm>
        </p:spPr>
        <p:txBody>
          <a:bodyPr/>
          <a:lstStyle/>
          <a:p>
            <a:r>
              <a:rPr lang="sr-Latn-ME" dirty="0">
                <a:latin typeface="Algerian" panose="04020705040A02060702" pitchFamily="82" charset="0"/>
              </a:rPr>
              <a:t>Teme za prezentacije</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2BACA84C-FD22-4200-90FF-E3BDD9915662}"/>
              </a:ext>
            </a:extLst>
          </p:cNvPr>
          <p:cNvSpPr>
            <a:spLocks noGrp="1"/>
          </p:cNvSpPr>
          <p:nvPr>
            <p:ph idx="1"/>
          </p:nvPr>
        </p:nvSpPr>
        <p:spPr>
          <a:xfrm>
            <a:off x="40532" y="3946256"/>
            <a:ext cx="12110936" cy="1831975"/>
          </a:xfrm>
        </p:spPr>
        <p:txBody>
          <a:bodyPr/>
          <a:lstStyle/>
          <a:p>
            <a:r>
              <a:rPr lang="sr-Latn-ME" dirty="0"/>
              <a:t>I Hamlet – od očaranja do razočaranja</a:t>
            </a:r>
          </a:p>
          <a:p>
            <a:r>
              <a:rPr lang="sr-Latn-ME" dirty="0"/>
              <a:t>II Odnos Hamleta i Ofelije</a:t>
            </a:r>
          </a:p>
          <a:p>
            <a:r>
              <a:rPr lang="sr-Latn-ME" dirty="0"/>
              <a:t>II Hamletova dilema – neodlučnost ili moralna svijest</a:t>
            </a:r>
            <a:endParaRPr lang="en-US" dirty="0"/>
          </a:p>
        </p:txBody>
      </p:sp>
    </p:spTree>
    <p:extLst>
      <p:ext uri="{BB962C8B-B14F-4D97-AF65-F5344CB8AC3E}">
        <p14:creationId xmlns:p14="http://schemas.microsoft.com/office/powerpoint/2010/main" val="8622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A7460-E31A-454E-9B94-E2F0A50AAB90}"/>
              </a:ext>
            </a:extLst>
          </p:cNvPr>
          <p:cNvSpPr>
            <a:spLocks noGrp="1"/>
          </p:cNvSpPr>
          <p:nvPr>
            <p:ph type="title"/>
          </p:nvPr>
        </p:nvSpPr>
        <p:spPr/>
        <p:txBody>
          <a:bodyPr/>
          <a:lstStyle/>
          <a:p>
            <a:r>
              <a:rPr lang="sr-Latn-ME" dirty="0">
                <a:solidFill>
                  <a:schemeClr val="accent6">
                    <a:lumMod val="75000"/>
                  </a:schemeClr>
                </a:solidFill>
                <a:latin typeface="Algerian" panose="04020705040A02060702" pitchFamily="82" charset="0"/>
              </a:rPr>
              <a:t>Vilijam Šekspir </a:t>
            </a:r>
            <a:r>
              <a:rPr lang="en-US" dirty="0">
                <a:solidFill>
                  <a:schemeClr val="accent6">
                    <a:lumMod val="75000"/>
                  </a:schemeClr>
                </a:solidFill>
              </a:rPr>
              <a:t/>
            </a:r>
            <a:br>
              <a:rPr lang="en-US" dirty="0">
                <a:solidFill>
                  <a:schemeClr val="accent6">
                    <a:lumMod val="75000"/>
                  </a:schemeClr>
                </a:solidFill>
              </a:rPr>
            </a:br>
            <a:endParaRPr lang="en-US" dirty="0"/>
          </a:p>
        </p:txBody>
      </p:sp>
      <p:sp>
        <p:nvSpPr>
          <p:cNvPr id="3" name="Content Placeholder 2">
            <a:extLst>
              <a:ext uri="{FF2B5EF4-FFF2-40B4-BE49-F238E27FC236}">
                <a16:creationId xmlns:a16="http://schemas.microsoft.com/office/drawing/2014/main" xmlns="" id="{F59928E6-992B-4496-87D8-84D0A8783A2B}"/>
              </a:ext>
            </a:extLst>
          </p:cNvPr>
          <p:cNvSpPr>
            <a:spLocks noGrp="1"/>
          </p:cNvSpPr>
          <p:nvPr>
            <p:ph idx="1"/>
          </p:nvPr>
        </p:nvSpPr>
        <p:spPr>
          <a:xfrm>
            <a:off x="0" y="5064936"/>
            <a:ext cx="12120664" cy="1793064"/>
          </a:xfrm>
        </p:spPr>
        <p:txBody>
          <a:bodyPr/>
          <a:lstStyle/>
          <a:p>
            <a:r>
              <a:rPr lang="sr-Latn-ME" dirty="0">
                <a:latin typeface="Arial Black" panose="020B0A04020102020204" pitchFamily="34" charset="0"/>
              </a:rPr>
              <a:t>Bio je suvlasnik pozorišta Globe u Londonu, na čijoj zastavi je pisalo „Čitav svijet je pozornica“.</a:t>
            </a:r>
          </a:p>
          <a:p>
            <a:r>
              <a:rPr lang="sr-Latn-ME" dirty="0">
                <a:latin typeface="Arial Black" panose="020B0A04020102020204" pitchFamily="34" charset="0"/>
              </a:rPr>
              <a:t>Okušao se u raznim dramskim žanrovima, ali je najpoznatiji po svojim tragedijama .</a:t>
            </a:r>
            <a:endParaRPr lang="en-US" dirty="0">
              <a:latin typeface="Arial Black" panose="020B0A04020102020204" pitchFamily="34" charset="0"/>
            </a:endParaRPr>
          </a:p>
        </p:txBody>
      </p:sp>
    </p:spTree>
    <p:extLst>
      <p:ext uri="{BB962C8B-B14F-4D97-AF65-F5344CB8AC3E}">
        <p14:creationId xmlns:p14="http://schemas.microsoft.com/office/powerpoint/2010/main" val="6595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2000" b="-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0368FB-0D46-4CC4-9A52-E3F941F247E4}"/>
              </a:ext>
            </a:extLst>
          </p:cNvPr>
          <p:cNvSpPr>
            <a:spLocks noGrp="1"/>
          </p:cNvSpPr>
          <p:nvPr>
            <p:ph idx="1"/>
          </p:nvPr>
        </p:nvSpPr>
        <p:spPr>
          <a:xfrm>
            <a:off x="0" y="4549370"/>
            <a:ext cx="12192000" cy="2308630"/>
          </a:xfrm>
        </p:spPr>
        <p:txBody>
          <a:bodyPr>
            <a:normAutofit/>
          </a:bodyPr>
          <a:lstStyle/>
          <a:p>
            <a:r>
              <a:rPr lang="fr-FR" dirty="0">
                <a:latin typeface="Arial Black" panose="020B0A04020102020204" pitchFamily="34" charset="0"/>
              </a:rPr>
              <a:t>Njegova </a:t>
            </a:r>
            <a:r>
              <a:rPr lang="fr-FR" dirty="0" err="1">
                <a:latin typeface="Arial Black" panose="020B0A04020102020204" pitchFamily="34" charset="0"/>
              </a:rPr>
              <a:t>rana</a:t>
            </a:r>
            <a:r>
              <a:rPr lang="fr-FR" dirty="0">
                <a:latin typeface="Arial Black" panose="020B0A04020102020204" pitchFamily="34" charset="0"/>
              </a:rPr>
              <a:t> d</a:t>
            </a:r>
            <a:r>
              <a:rPr lang="sr-Latn-CS" dirty="0">
                <a:latin typeface="Arial Black" panose="020B0A04020102020204" pitchFamily="34" charset="0"/>
              </a:rPr>
              <a:t>j</a:t>
            </a:r>
            <a:r>
              <a:rPr lang="fr-FR" dirty="0" err="1">
                <a:latin typeface="Arial Black" panose="020B0A04020102020204" pitchFamily="34" charset="0"/>
              </a:rPr>
              <a:t>ela</a:t>
            </a:r>
            <a:r>
              <a:rPr lang="fr-FR" dirty="0">
                <a:latin typeface="Arial Black" panose="020B0A04020102020204" pitchFamily="34" charset="0"/>
              </a:rPr>
              <a:t> su </a:t>
            </a:r>
            <a:r>
              <a:rPr lang="fr-FR" dirty="0" err="1">
                <a:latin typeface="Arial Black" panose="020B0A04020102020204" pitchFamily="34" charset="0"/>
              </a:rPr>
              <a:t>uglavnom</a:t>
            </a:r>
            <a:r>
              <a:rPr lang="fr-FR" dirty="0">
                <a:latin typeface="Arial Black" panose="020B0A04020102020204" pitchFamily="34" charset="0"/>
              </a:rPr>
              <a:t> </a:t>
            </a:r>
            <a:r>
              <a:rPr lang="fr-FR" dirty="0" err="1">
                <a:latin typeface="Arial Black" panose="020B0A04020102020204" pitchFamily="34" charset="0"/>
              </a:rPr>
              <a:t>komedije</a:t>
            </a:r>
            <a:r>
              <a:rPr lang="fr-FR" dirty="0">
                <a:latin typeface="Arial Black" panose="020B0A04020102020204" pitchFamily="34" charset="0"/>
              </a:rPr>
              <a:t> i </a:t>
            </a:r>
            <a:r>
              <a:rPr lang="fr-FR" dirty="0" err="1">
                <a:latin typeface="Arial Black" panose="020B0A04020102020204" pitchFamily="34" charset="0"/>
              </a:rPr>
              <a:t>istorije</a:t>
            </a:r>
            <a:r>
              <a:rPr lang="fr-FR" dirty="0">
                <a:latin typeface="Arial Black" panose="020B0A04020102020204" pitchFamily="34" charset="0"/>
              </a:rPr>
              <a:t>, </a:t>
            </a:r>
            <a:r>
              <a:rPr lang="fr-FR" dirty="0" err="1">
                <a:latin typeface="Arial Black" panose="020B0A04020102020204" pitchFamily="34" charset="0"/>
              </a:rPr>
              <a:t>rodovi</a:t>
            </a:r>
            <a:r>
              <a:rPr lang="fr-FR" dirty="0">
                <a:latin typeface="Arial Black" panose="020B0A04020102020204" pitchFamily="34" charset="0"/>
              </a:rPr>
              <a:t> </a:t>
            </a:r>
            <a:r>
              <a:rPr lang="fr-FR" dirty="0" err="1">
                <a:latin typeface="Arial Black" panose="020B0A04020102020204" pitchFamily="34" charset="0"/>
              </a:rPr>
              <a:t>koje</a:t>
            </a:r>
            <a:r>
              <a:rPr lang="fr-FR" dirty="0">
                <a:latin typeface="Arial Black" panose="020B0A04020102020204" pitchFamily="34" charset="0"/>
              </a:rPr>
              <a:t> je on </a:t>
            </a:r>
            <a:r>
              <a:rPr lang="fr-FR" dirty="0" err="1">
                <a:latin typeface="Arial Black" panose="020B0A04020102020204" pitchFamily="34" charset="0"/>
              </a:rPr>
              <a:t>uzdigao</a:t>
            </a:r>
            <a:r>
              <a:rPr lang="fr-FR" dirty="0">
                <a:latin typeface="Arial Black" panose="020B0A04020102020204" pitchFamily="34" charset="0"/>
              </a:rPr>
              <a:t> do </a:t>
            </a:r>
            <a:r>
              <a:rPr lang="fr-FR" dirty="0" err="1">
                <a:latin typeface="Arial Black" panose="020B0A04020102020204" pitchFamily="34" charset="0"/>
              </a:rPr>
              <a:t>savršenstva</a:t>
            </a:r>
            <a:r>
              <a:rPr lang="fr-FR" dirty="0">
                <a:latin typeface="Arial Black" panose="020B0A04020102020204" pitchFamily="34" charset="0"/>
              </a:rPr>
              <a:t> do </a:t>
            </a:r>
            <a:r>
              <a:rPr lang="fr-FR" dirty="0" err="1">
                <a:latin typeface="Arial Black" panose="020B0A04020102020204" pitchFamily="34" charset="0"/>
              </a:rPr>
              <a:t>kraja</a:t>
            </a:r>
            <a:r>
              <a:rPr lang="fr-FR" dirty="0">
                <a:latin typeface="Arial Black" panose="020B0A04020102020204" pitchFamily="34" charset="0"/>
              </a:rPr>
              <a:t> 16. v</a:t>
            </a:r>
            <a:r>
              <a:rPr lang="sr-Latn-CS" dirty="0">
                <a:latin typeface="Arial Black" panose="020B0A04020102020204" pitchFamily="34" charset="0"/>
              </a:rPr>
              <a:t>ij</a:t>
            </a:r>
            <a:r>
              <a:rPr lang="fr-FR" dirty="0" err="1">
                <a:latin typeface="Arial Black" panose="020B0A04020102020204" pitchFamily="34" charset="0"/>
              </a:rPr>
              <a:t>eka</a:t>
            </a:r>
            <a:r>
              <a:rPr lang="fr-FR" dirty="0">
                <a:latin typeface="Arial Black" panose="020B0A04020102020204" pitchFamily="34" charset="0"/>
              </a:rPr>
              <a:t>. </a:t>
            </a:r>
            <a:r>
              <a:rPr lang="fr-FR" dirty="0" err="1">
                <a:latin typeface="Arial Black" panose="020B0A04020102020204" pitchFamily="34" charset="0"/>
              </a:rPr>
              <a:t>Zatim</a:t>
            </a:r>
            <a:r>
              <a:rPr lang="fr-FR" dirty="0">
                <a:latin typeface="Arial Black" panose="020B0A04020102020204" pitchFamily="34" charset="0"/>
              </a:rPr>
              <a:t> je </a:t>
            </a:r>
            <a:r>
              <a:rPr lang="fr-FR" dirty="0" err="1">
                <a:latin typeface="Arial Black" panose="020B0A04020102020204" pitchFamily="34" charset="0"/>
              </a:rPr>
              <a:t>pisao</a:t>
            </a:r>
            <a:r>
              <a:rPr lang="fr-FR" dirty="0">
                <a:latin typeface="Arial Black" panose="020B0A04020102020204" pitchFamily="34" charset="0"/>
              </a:rPr>
              <a:t> </a:t>
            </a:r>
            <a:r>
              <a:rPr lang="fr-FR" dirty="0" err="1">
                <a:latin typeface="Arial Black" panose="020B0A04020102020204" pitchFamily="34" charset="0"/>
              </a:rPr>
              <a:t>tragedije</a:t>
            </a:r>
            <a:r>
              <a:rPr lang="fr-FR" dirty="0">
                <a:latin typeface="Arial Black" panose="020B0A04020102020204" pitchFamily="34" charset="0"/>
              </a:rPr>
              <a:t> do </a:t>
            </a:r>
            <a:r>
              <a:rPr lang="sr-Latn-CS" dirty="0">
                <a:latin typeface="Arial Black" panose="020B0A04020102020204" pitchFamily="34" charset="0"/>
              </a:rPr>
              <a:t>1608</a:t>
            </a:r>
            <a:r>
              <a:rPr lang="fr-FR" dirty="0">
                <a:latin typeface="Arial Black" panose="020B0A04020102020204" pitchFamily="34" charset="0"/>
              </a:rPr>
              <a:t>. U tom </a:t>
            </a:r>
            <a:r>
              <a:rPr lang="fr-FR" dirty="0" err="1">
                <a:latin typeface="Arial Black" panose="020B0A04020102020204" pitchFamily="34" charset="0"/>
              </a:rPr>
              <a:t>periodu</a:t>
            </a:r>
            <a:r>
              <a:rPr lang="fr-FR" dirty="0">
                <a:latin typeface="Arial Black" panose="020B0A04020102020204" pitchFamily="34" charset="0"/>
              </a:rPr>
              <a:t> su </a:t>
            </a:r>
            <a:r>
              <a:rPr lang="fr-FR" dirty="0" err="1">
                <a:latin typeface="Arial Black" panose="020B0A04020102020204" pitchFamily="34" charset="0"/>
              </a:rPr>
              <a:t>nastali</a:t>
            </a:r>
            <a:r>
              <a:rPr lang="fr-FR" dirty="0">
                <a:latin typeface="Arial Black" panose="020B0A04020102020204" pitchFamily="34" charset="0"/>
              </a:rPr>
              <a:t> „Hamlet“, „</a:t>
            </a:r>
            <a:r>
              <a:rPr lang="fr-FR" dirty="0" err="1">
                <a:latin typeface="Arial Black" panose="020B0A04020102020204" pitchFamily="34" charset="0"/>
              </a:rPr>
              <a:t>Kralj</a:t>
            </a:r>
            <a:r>
              <a:rPr lang="fr-FR" dirty="0">
                <a:latin typeface="Arial Black" panose="020B0A04020102020204" pitchFamily="34" charset="0"/>
              </a:rPr>
              <a:t> </a:t>
            </a:r>
            <a:r>
              <a:rPr lang="fr-FR" dirty="0" err="1">
                <a:latin typeface="Arial Black" panose="020B0A04020102020204" pitchFamily="34" charset="0"/>
              </a:rPr>
              <a:t>Lir</a:t>
            </a:r>
            <a:r>
              <a:rPr lang="fr-FR" dirty="0">
                <a:latin typeface="Arial Black" panose="020B0A04020102020204" pitchFamily="34" charset="0"/>
              </a:rPr>
              <a:t>“ i „</a:t>
            </a:r>
            <a:r>
              <a:rPr lang="fr-FR" dirty="0" err="1">
                <a:latin typeface="Arial Black" panose="020B0A04020102020204" pitchFamily="34" charset="0"/>
              </a:rPr>
              <a:t>Magbet</a:t>
            </a:r>
            <a:r>
              <a:rPr lang="fr-FR" dirty="0">
                <a:latin typeface="Arial Black" panose="020B0A04020102020204" pitchFamily="34" charset="0"/>
              </a:rPr>
              <a:t>“, </a:t>
            </a:r>
            <a:r>
              <a:rPr lang="sr-Latn-ME" dirty="0">
                <a:latin typeface="Arial Black" panose="020B0A04020102020204" pitchFamily="34" charset="0"/>
              </a:rPr>
              <a:t>djela</a:t>
            </a:r>
            <a:r>
              <a:rPr lang="fr-FR" dirty="0">
                <a:latin typeface="Arial Black" panose="020B0A04020102020204" pitchFamily="34" charset="0"/>
              </a:rPr>
              <a:t> </a:t>
            </a:r>
            <a:r>
              <a:rPr lang="fr-FR" dirty="0" err="1">
                <a:latin typeface="Arial Black" panose="020B0A04020102020204" pitchFamily="34" charset="0"/>
              </a:rPr>
              <a:t>koj</a:t>
            </a:r>
            <a:r>
              <a:rPr lang="sr-Latn-ME" dirty="0">
                <a:latin typeface="Arial Black" panose="020B0A04020102020204" pitchFamily="34" charset="0"/>
              </a:rPr>
              <a:t>a</a:t>
            </a:r>
            <a:r>
              <a:rPr lang="fr-FR" dirty="0">
                <a:latin typeface="Arial Black" panose="020B0A04020102020204" pitchFamily="34" charset="0"/>
              </a:rPr>
              <a:t> se </a:t>
            </a:r>
            <a:r>
              <a:rPr lang="fr-FR" dirty="0" err="1">
                <a:latin typeface="Arial Black" panose="020B0A04020102020204" pitchFamily="34" charset="0"/>
              </a:rPr>
              <a:t>ubrajaju</a:t>
            </a:r>
            <a:r>
              <a:rPr lang="fr-FR" dirty="0">
                <a:latin typeface="Arial Black" panose="020B0A04020102020204" pitchFamily="34" charset="0"/>
              </a:rPr>
              <a:t> u </a:t>
            </a:r>
            <a:r>
              <a:rPr lang="fr-FR" dirty="0" err="1">
                <a:latin typeface="Arial Black" panose="020B0A04020102020204" pitchFamily="34" charset="0"/>
              </a:rPr>
              <a:t>najbolje</a:t>
            </a:r>
            <a:r>
              <a:rPr lang="fr-FR" dirty="0">
                <a:latin typeface="Arial Black" panose="020B0A04020102020204" pitchFamily="34" charset="0"/>
              </a:rPr>
              <a:t> </a:t>
            </a:r>
            <a:r>
              <a:rPr lang="fr-FR" dirty="0" err="1">
                <a:latin typeface="Arial Black" panose="020B0A04020102020204" pitchFamily="34" charset="0"/>
              </a:rPr>
              <a:t>pozorišne</a:t>
            </a:r>
            <a:r>
              <a:rPr lang="fr-FR" dirty="0">
                <a:latin typeface="Arial Black" panose="020B0A04020102020204" pitchFamily="34" charset="0"/>
              </a:rPr>
              <a:t> </a:t>
            </a:r>
            <a:r>
              <a:rPr lang="fr-FR" dirty="0" err="1">
                <a:latin typeface="Arial Black" panose="020B0A04020102020204" pitchFamily="34" charset="0"/>
              </a:rPr>
              <a:t>komade</a:t>
            </a:r>
            <a:r>
              <a:rPr lang="fr-FR" dirty="0">
                <a:latin typeface="Arial Black" panose="020B0A04020102020204" pitchFamily="34" charset="0"/>
              </a:rPr>
              <a:t> na </a:t>
            </a:r>
            <a:r>
              <a:rPr lang="fr-FR" dirty="0" err="1">
                <a:latin typeface="Arial Black" panose="020B0A04020102020204" pitchFamily="34" charset="0"/>
              </a:rPr>
              <a:t>engleskom</a:t>
            </a:r>
            <a:r>
              <a:rPr lang="fr-FR" dirty="0">
                <a:latin typeface="Arial Black" panose="020B0A04020102020204" pitchFamily="34" charset="0"/>
              </a:rPr>
              <a:t> </a:t>
            </a:r>
            <a:r>
              <a:rPr lang="fr-FR" dirty="0" err="1">
                <a:latin typeface="Arial Black" panose="020B0A04020102020204" pitchFamily="34" charset="0"/>
              </a:rPr>
              <a:t>jeziku</a:t>
            </a:r>
            <a:r>
              <a:rPr lang="fr-FR" dirty="0">
                <a:latin typeface="Arial Black" panose="020B0A04020102020204" pitchFamily="34" charset="0"/>
              </a:rPr>
              <a:t>. </a:t>
            </a:r>
            <a:endParaRPr lang="en-US" dirty="0">
              <a:latin typeface="Arial Black" panose="020B0A04020102020204" pitchFamily="34" charset="0"/>
            </a:endParaRPr>
          </a:p>
          <a:p>
            <a:endParaRPr lang="en-US" dirty="0"/>
          </a:p>
        </p:txBody>
      </p:sp>
      <p:sp>
        <p:nvSpPr>
          <p:cNvPr id="4" name="Title 1">
            <a:extLst>
              <a:ext uri="{FF2B5EF4-FFF2-40B4-BE49-F238E27FC236}">
                <a16:creationId xmlns:a16="http://schemas.microsoft.com/office/drawing/2014/main" xmlns="" id="{7709389A-F88E-4DFA-AB99-EC8C7F37C24F}"/>
              </a:ext>
            </a:extLst>
          </p:cNvPr>
          <p:cNvSpPr>
            <a:spLocks noGrp="1"/>
          </p:cNvSpPr>
          <p:nvPr>
            <p:ph type="title"/>
          </p:nvPr>
        </p:nvSpPr>
        <p:spPr>
          <a:xfrm>
            <a:off x="838200" y="287303"/>
            <a:ext cx="10515600" cy="1325563"/>
          </a:xfrm>
        </p:spPr>
        <p:txBody>
          <a:bodyPr/>
          <a:lstStyle/>
          <a:p>
            <a:r>
              <a:rPr lang="sr-Latn-ME" dirty="0">
                <a:solidFill>
                  <a:schemeClr val="accent6">
                    <a:lumMod val="75000"/>
                  </a:schemeClr>
                </a:solidFill>
                <a:latin typeface="Algerian" panose="04020705040A02060702" pitchFamily="82" charset="0"/>
              </a:rPr>
              <a:t>Vilijam Šekspir </a:t>
            </a:r>
            <a:r>
              <a:rPr lang="en-US" dirty="0">
                <a:solidFill>
                  <a:schemeClr val="accent6">
                    <a:lumMod val="75000"/>
                  </a:schemeClr>
                </a:solidFill>
              </a:rPr>
              <a:t/>
            </a:r>
            <a:br>
              <a:rPr lang="en-US" dirty="0">
                <a:solidFill>
                  <a:schemeClr val="accent6">
                    <a:lumMod val="75000"/>
                  </a:schemeClr>
                </a:solidFill>
              </a:rPr>
            </a:br>
            <a:endParaRPr lang="en-US" dirty="0"/>
          </a:p>
        </p:txBody>
      </p:sp>
    </p:spTree>
    <p:extLst>
      <p:ext uri="{BB962C8B-B14F-4D97-AF65-F5344CB8AC3E}">
        <p14:creationId xmlns:p14="http://schemas.microsoft.com/office/powerpoint/2010/main" val="244841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C:\Documents and Settings\SVETLANA!!\Desktop\slika-124.jpg">
            <a:extLst>
              <a:ext uri="{FF2B5EF4-FFF2-40B4-BE49-F238E27FC236}">
                <a16:creationId xmlns:a16="http://schemas.microsoft.com/office/drawing/2014/main" xmlns="" id="{FEA43F07-C207-46AC-851D-B1CC76925F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932" y="195147"/>
            <a:ext cx="7225990" cy="4131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8E596D27-77DE-4BF9-BF2D-6A9F2B7A7857}"/>
              </a:ext>
            </a:extLst>
          </p:cNvPr>
          <p:cNvSpPr/>
          <p:nvPr/>
        </p:nvSpPr>
        <p:spPr>
          <a:xfrm>
            <a:off x="364273" y="4624401"/>
            <a:ext cx="11463453" cy="1938992"/>
          </a:xfrm>
          <a:prstGeom prst="rect">
            <a:avLst/>
          </a:prstGeom>
        </p:spPr>
        <p:txBody>
          <a:bodyPr wrap="square">
            <a:spAutoFit/>
          </a:bodyPr>
          <a:lstStyle/>
          <a:p>
            <a:r>
              <a:rPr lang="sr-Latn-ME" sz="2400" dirty="0">
                <a:solidFill>
                  <a:srgbClr val="C00000"/>
                </a:solidFill>
                <a:latin typeface="Arial Black" panose="020B0A04020102020204" pitchFamily="34" charset="0"/>
              </a:rPr>
              <a:t>N</a:t>
            </a:r>
            <a:r>
              <a:rPr lang="en-US" sz="2400" dirty="0" err="1">
                <a:solidFill>
                  <a:srgbClr val="C00000"/>
                </a:solidFill>
                <a:latin typeface="Arial Black" panose="020B0A04020102020204" pitchFamily="34" charset="0"/>
              </a:rPr>
              <a:t>ajpoznatije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londonsko</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pozorište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koje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danas</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ima</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veliki</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istorijski</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značaj</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sagradila</a:t>
            </a:r>
            <a:r>
              <a:rPr lang="en-US" sz="2400" dirty="0">
                <a:solidFill>
                  <a:srgbClr val="C00000"/>
                </a:solidFill>
                <a:latin typeface="Arial Black" panose="020B0A04020102020204" pitchFamily="34" charset="0"/>
              </a:rPr>
              <a:t> je 1599. </a:t>
            </a:r>
            <a:r>
              <a:rPr lang="en-US" sz="2400" dirty="0" err="1">
                <a:solidFill>
                  <a:srgbClr val="C00000"/>
                </a:solidFill>
                <a:latin typeface="Arial Black" panose="020B0A04020102020204" pitchFamily="34" charset="0"/>
              </a:rPr>
              <a:t>godine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Šekspirova</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glumačka</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družina</a:t>
            </a:r>
            <a:r>
              <a:rPr lang="en-US" sz="2400" dirty="0">
                <a:solidFill>
                  <a:srgbClr val="C00000"/>
                </a:solidFill>
                <a:latin typeface="Arial Black" panose="020B0A04020102020204" pitchFamily="34" charset="0"/>
              </a:rPr>
              <a:t>. </a:t>
            </a:r>
            <a:r>
              <a:rPr lang="en-US" sz="2400" i="1" dirty="0" err="1">
                <a:solidFill>
                  <a:srgbClr val="C00000"/>
                </a:solidFill>
                <a:latin typeface="Arial Black" panose="020B0A04020102020204" pitchFamily="34" charset="0"/>
              </a:rPr>
              <a:t>Gloub</a:t>
            </a:r>
            <a:r>
              <a:rPr lang="en-US" sz="2400" i="1" dirty="0">
                <a:solidFill>
                  <a:srgbClr val="C00000"/>
                </a:solidFill>
                <a:latin typeface="Arial Black" panose="020B0A04020102020204" pitchFamily="34" charset="0"/>
              </a:rPr>
              <a:t> (Globe) </a:t>
            </a:r>
            <a:r>
              <a:rPr lang="en-US" sz="2400" dirty="0">
                <a:solidFill>
                  <a:srgbClr val="C00000"/>
                </a:solidFill>
                <a:latin typeface="Arial Black" panose="020B0A04020102020204" pitchFamily="34" charset="0"/>
              </a:rPr>
              <a:t>je </a:t>
            </a:r>
            <a:r>
              <a:rPr lang="en-US" sz="2400" dirty="0" err="1">
                <a:solidFill>
                  <a:srgbClr val="C00000"/>
                </a:solidFill>
                <a:latin typeface="Arial Black" panose="020B0A04020102020204" pitchFamily="34" charset="0"/>
              </a:rPr>
              <a:t>bilo</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vodeće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pozorište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sve</a:t>
            </a:r>
            <a:r>
              <a:rPr lang="en-US" sz="2400" dirty="0">
                <a:solidFill>
                  <a:srgbClr val="C00000"/>
                </a:solidFill>
                <a:latin typeface="Arial Black" panose="020B0A04020102020204" pitchFamily="34" charset="0"/>
              </a:rPr>
              <a:t> do 1613. </a:t>
            </a:r>
            <a:r>
              <a:rPr lang="en-US" sz="2400" dirty="0" err="1">
                <a:solidFill>
                  <a:srgbClr val="C00000"/>
                </a:solidFill>
                <a:latin typeface="Arial Black" panose="020B0A04020102020204" pitchFamily="34" charset="0"/>
              </a:rPr>
              <a:t>godine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kada</a:t>
            </a:r>
            <a:r>
              <a:rPr lang="en-US" sz="2400" dirty="0">
                <a:solidFill>
                  <a:srgbClr val="C00000"/>
                </a:solidFill>
                <a:latin typeface="Arial Black" panose="020B0A04020102020204" pitchFamily="34" charset="0"/>
              </a:rPr>
              <a:t> je </a:t>
            </a:r>
            <a:r>
              <a:rPr lang="en-US" sz="2400" dirty="0" err="1">
                <a:solidFill>
                  <a:srgbClr val="C00000"/>
                </a:solidFill>
                <a:latin typeface="Arial Black" panose="020B0A04020102020204" pitchFamily="34" charset="0"/>
              </a:rPr>
              <a:t>izgorjelo</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prilikom</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ispaljivanja</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topa</a:t>
            </a:r>
            <a:r>
              <a:rPr lang="en-US" sz="2400" dirty="0">
                <a:solidFill>
                  <a:srgbClr val="C00000"/>
                </a:solidFill>
                <a:latin typeface="Arial Black" panose="020B0A04020102020204" pitchFamily="34" charset="0"/>
              </a:rPr>
              <a:t> u </a:t>
            </a:r>
            <a:r>
              <a:rPr lang="en-US" sz="2400" dirty="0" err="1">
                <a:solidFill>
                  <a:srgbClr val="C00000"/>
                </a:solidFill>
                <a:latin typeface="Arial Black" panose="020B0A04020102020204" pitchFamily="34" charset="0"/>
              </a:rPr>
              <a:t>jednoj</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Šekspirovoj</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predstavi</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Sagrađeno</a:t>
            </a:r>
            <a:r>
              <a:rPr lang="en-US" sz="2400" dirty="0">
                <a:solidFill>
                  <a:srgbClr val="C00000"/>
                </a:solidFill>
                <a:latin typeface="Arial Black" panose="020B0A04020102020204" pitchFamily="34" charset="0"/>
              </a:rPr>
              <a:t> je </a:t>
            </a:r>
            <a:r>
              <a:rPr lang="en-US" sz="2400" dirty="0" err="1">
                <a:solidFill>
                  <a:srgbClr val="C00000"/>
                </a:solidFill>
                <a:latin typeface="Arial Black" panose="020B0A04020102020204" pitchFamily="34" charset="0"/>
              </a:rPr>
              <a:t>ponovo</a:t>
            </a:r>
            <a:r>
              <a:rPr lang="sr-Latn-ME" sz="2400" dirty="0">
                <a:solidFill>
                  <a:srgbClr val="C00000"/>
                </a:solidFill>
                <a:latin typeface="Arial Black" panose="020B0A04020102020204" pitchFamily="34" charset="0"/>
              </a:rPr>
              <a:t>,</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dvije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godine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kasnije</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i</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trajalo</a:t>
            </a:r>
            <a:r>
              <a:rPr lang="en-US" sz="2400" dirty="0">
                <a:solidFill>
                  <a:srgbClr val="C00000"/>
                </a:solidFill>
                <a:latin typeface="Arial Black" panose="020B0A04020102020204" pitchFamily="34" charset="0"/>
              </a:rPr>
              <a:t> </a:t>
            </a:r>
            <a:r>
              <a:rPr lang="en-US" sz="2400" dirty="0" err="1">
                <a:solidFill>
                  <a:srgbClr val="C00000"/>
                </a:solidFill>
                <a:latin typeface="Arial Black" panose="020B0A04020102020204" pitchFamily="34" charset="0"/>
              </a:rPr>
              <a:t>punih</a:t>
            </a:r>
            <a:r>
              <a:rPr lang="en-US" sz="2400" dirty="0">
                <a:solidFill>
                  <a:srgbClr val="C00000"/>
                </a:solidFill>
                <a:latin typeface="Arial Black" panose="020B0A04020102020204" pitchFamily="34" charset="0"/>
              </a:rPr>
              <a:t> 29 </a:t>
            </a:r>
            <a:r>
              <a:rPr lang="en-US" sz="2400" dirty="0" err="1">
                <a:solidFill>
                  <a:srgbClr val="C00000"/>
                </a:solidFill>
                <a:latin typeface="Arial Black" panose="020B0A04020102020204" pitchFamily="34" charset="0"/>
              </a:rPr>
              <a:t>godina</a:t>
            </a:r>
            <a:r>
              <a:rPr lang="en-US" sz="2400" dirty="0">
                <a:solidFill>
                  <a:srgbClr val="C00000"/>
                </a:solidFill>
                <a:latin typeface="Arial Black" panose="020B0A04020102020204" pitchFamily="34" charset="0"/>
              </a:rPr>
              <a:t>.</a:t>
            </a:r>
          </a:p>
        </p:txBody>
      </p:sp>
    </p:spTree>
    <p:extLst>
      <p:ext uri="{BB962C8B-B14F-4D97-AF65-F5344CB8AC3E}">
        <p14:creationId xmlns:p14="http://schemas.microsoft.com/office/powerpoint/2010/main" val="39220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xmlns="" r:id="rId3"/>
              </a:ext>
            </a:extLst>
          </a:blip>
          <a:srcRect/>
          <a:stretch>
            <a:fillRect t="-21000" b="-21000"/>
          </a:stretch>
        </a:blip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9C287BCE-980D-4736-8F64-A90770575693}"/>
              </a:ext>
            </a:extLst>
          </p:cNvPr>
          <p:cNvGraphicFramePr/>
          <p:nvPr>
            <p:extLst>
              <p:ext uri="{D42A27DB-BD31-4B8C-83A1-F6EECF244321}">
                <p14:modId xmlns:p14="http://schemas.microsoft.com/office/powerpoint/2010/main" val="86646165"/>
              </p:ext>
            </p:extLst>
          </p:nvPr>
        </p:nvGraphicFramePr>
        <p:xfrm>
          <a:off x="0" y="365125"/>
          <a:ext cx="5622587" cy="1325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a:extLst>
              <a:ext uri="{FF2B5EF4-FFF2-40B4-BE49-F238E27FC236}">
                <a16:creationId xmlns:a16="http://schemas.microsoft.com/office/drawing/2014/main" xmlns="" id="{4EB2E3B0-8993-486C-9348-B7CDCA417F25}"/>
              </a:ext>
            </a:extLst>
          </p:cNvPr>
          <p:cNvGraphicFramePr>
            <a:graphicFrameLocks noGrp="1"/>
          </p:cNvGraphicFramePr>
          <p:nvPr>
            <p:ph idx="1"/>
            <p:extLst>
              <p:ext uri="{D42A27DB-BD31-4B8C-83A1-F6EECF244321}">
                <p14:modId xmlns:p14="http://schemas.microsoft.com/office/powerpoint/2010/main" val="719541612"/>
              </p:ext>
            </p:extLst>
          </p:nvPr>
        </p:nvGraphicFramePr>
        <p:xfrm>
          <a:off x="0" y="5107021"/>
          <a:ext cx="12269821" cy="17509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899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xmlns="" r:id="rId3"/>
              </a:ext>
            </a:extLst>
          </a:blip>
          <a:srcRect/>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0DD16-C02B-4A0E-9CC6-0DDBCCC511B8}"/>
              </a:ext>
            </a:extLst>
          </p:cNvPr>
          <p:cNvSpPr>
            <a:spLocks noGrp="1"/>
          </p:cNvSpPr>
          <p:nvPr>
            <p:ph type="title"/>
          </p:nvPr>
        </p:nvSpPr>
        <p:spPr/>
        <p:txBody>
          <a:bodyPr/>
          <a:lstStyle/>
          <a:p>
            <a:r>
              <a:rPr lang="sr-Latn-ME" dirty="0">
                <a:latin typeface="Algerian" panose="04020705040A02060702" pitchFamily="82" charset="0"/>
              </a:rPr>
              <a:t>Hamlet </a:t>
            </a:r>
            <a:endParaRPr lang="en-US" dirty="0">
              <a:latin typeface="Algerian" panose="04020705040A02060702" pitchFamily="82" charset="0"/>
            </a:endParaRPr>
          </a:p>
        </p:txBody>
      </p:sp>
      <p:sp>
        <p:nvSpPr>
          <p:cNvPr id="3" name="Content Placeholder 2">
            <a:extLst>
              <a:ext uri="{FF2B5EF4-FFF2-40B4-BE49-F238E27FC236}">
                <a16:creationId xmlns:a16="http://schemas.microsoft.com/office/drawing/2014/main" xmlns="" id="{410E9CAB-FA6A-4E7F-BC80-81CCCE1EBF13}"/>
              </a:ext>
            </a:extLst>
          </p:cNvPr>
          <p:cNvSpPr>
            <a:spLocks noGrp="1"/>
          </p:cNvSpPr>
          <p:nvPr>
            <p:ph idx="1"/>
          </p:nvPr>
        </p:nvSpPr>
        <p:spPr>
          <a:xfrm>
            <a:off x="215630" y="5836595"/>
            <a:ext cx="11353800" cy="855933"/>
          </a:xfrm>
          <a:solidFill>
            <a:schemeClr val="bg2">
              <a:lumMod val="75000"/>
            </a:schemeClr>
          </a:solidFill>
        </p:spPr>
        <p:txBody>
          <a:bodyPr>
            <a:normAutofit lnSpcReduction="10000"/>
          </a:bodyPr>
          <a:lstStyle/>
          <a:p>
            <a:r>
              <a:rPr lang="sr-Latn-ME" dirty="0"/>
              <a:t>Inspiraciju za svoje tragedije Šekspir uzima iz istorije. Priča o Hamletu sadržana je u skandinavskoj legendi iz 10.vijeka</a:t>
            </a:r>
            <a:endParaRPr lang="en-US" dirty="0"/>
          </a:p>
        </p:txBody>
      </p:sp>
    </p:spTree>
    <p:extLst>
      <p:ext uri="{BB962C8B-B14F-4D97-AF65-F5344CB8AC3E}">
        <p14:creationId xmlns:p14="http://schemas.microsoft.com/office/powerpoint/2010/main" val="267213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extLst>
              <a:ext uri="{837473B0-CC2E-450A-ABE3-18F120FF3D39}">
                <a1611:picAttrSrcUrl xmlns:a1611="http://schemas.microsoft.com/office/drawing/2016/11/main" xmlns=""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B0498-612D-45AC-8334-A6B89905A485}"/>
              </a:ext>
            </a:extLst>
          </p:cNvPr>
          <p:cNvSpPr>
            <a:spLocks noGrp="1"/>
          </p:cNvSpPr>
          <p:nvPr>
            <p:ph type="title"/>
          </p:nvPr>
        </p:nvSpPr>
        <p:spPr/>
        <p:txBody>
          <a:bodyPr/>
          <a:lstStyle/>
          <a:p>
            <a:r>
              <a:rPr lang="en-US" b="1" dirty="0">
                <a:solidFill>
                  <a:srgbClr val="FF0000"/>
                </a:solidFill>
                <a:latin typeface="Arial Black" panose="020B0A04020102020204" pitchFamily="34" charset="0"/>
              </a:rPr>
              <a:t>Likovi  </a:t>
            </a:r>
            <a:r>
              <a:rPr lang="en-US" dirty="0">
                <a:latin typeface="Arial Black" panose="020B0A04020102020204" pitchFamily="34" charset="0"/>
              </a:rPr>
              <a:t>u </a:t>
            </a:r>
            <a:r>
              <a:rPr lang="en-US" dirty="0" err="1">
                <a:latin typeface="Arial Black" panose="020B0A04020102020204" pitchFamily="34" charset="0"/>
              </a:rPr>
              <a:t>komadu</a:t>
            </a:r>
            <a:r>
              <a:rPr lang="en-US" dirty="0">
                <a:latin typeface="Arial Black" panose="020B0A04020102020204" pitchFamily="34" charset="0"/>
              </a:rPr>
              <a:t> </a:t>
            </a:r>
            <a:r>
              <a:rPr lang="en-US" dirty="0" err="1">
                <a:latin typeface="Arial Black" panose="020B0A04020102020204" pitchFamily="34" charset="0"/>
              </a:rPr>
              <a:t>su</a:t>
            </a:r>
            <a:r>
              <a:rPr lang="en-US" dirty="0">
                <a:latin typeface="Arial Black" panose="020B0A04020102020204" pitchFamily="34" charset="0"/>
              </a:rPr>
              <a:t> </a:t>
            </a:r>
            <a:r>
              <a:rPr lang="en-US" dirty="0" err="1">
                <a:latin typeface="Arial Black" panose="020B0A04020102020204" pitchFamily="34" charset="0"/>
              </a:rPr>
              <a:t>mnogobrojni</a:t>
            </a:r>
            <a:r>
              <a:rPr lang="en-US" dirty="0">
                <a:latin typeface="Arial Black" panose="020B0A04020102020204" pitchFamily="34" charset="0"/>
              </a:rPr>
              <a:t>:</a:t>
            </a:r>
            <a:endParaRPr lang="en-US" dirty="0"/>
          </a:p>
        </p:txBody>
      </p:sp>
      <p:graphicFrame>
        <p:nvGraphicFramePr>
          <p:cNvPr id="19" name="Content Placeholder 18">
            <a:extLst>
              <a:ext uri="{FF2B5EF4-FFF2-40B4-BE49-F238E27FC236}">
                <a16:creationId xmlns:a16="http://schemas.microsoft.com/office/drawing/2014/main" xmlns="" id="{2A18190D-A0F0-4F98-8969-7B95F348FB63}"/>
              </a:ext>
            </a:extLst>
          </p:cNvPr>
          <p:cNvGraphicFramePr>
            <a:graphicFrameLocks noGrp="1"/>
          </p:cNvGraphicFramePr>
          <p:nvPr>
            <p:ph idx="1"/>
            <p:extLst>
              <p:ext uri="{D42A27DB-BD31-4B8C-83A1-F6EECF244321}">
                <p14:modId xmlns:p14="http://schemas.microsoft.com/office/powerpoint/2010/main" val="1141243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78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extLst>
              <a:ext uri="{837473B0-CC2E-450A-ABE3-18F120FF3D39}">
                <a1611:picAttrSrcUrl xmlns:a1611="http://schemas.microsoft.com/office/drawing/2016/11/main" xmlns="" r:id="rId3"/>
              </a:ext>
            </a:extLst>
          </a:blip>
          <a:srcRect/>
          <a:stretch>
            <a:fillRect t="-71000" b="-71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03F30D76-751A-4670-8208-8B483C48339B}"/>
              </a:ext>
            </a:extLst>
          </p:cNvPr>
          <p:cNvGraphicFramePr>
            <a:graphicFrameLocks noGrp="1"/>
          </p:cNvGraphicFramePr>
          <p:nvPr>
            <p:ph idx="1"/>
            <p:extLst>
              <p:ext uri="{D42A27DB-BD31-4B8C-83A1-F6EECF244321}">
                <p14:modId xmlns:p14="http://schemas.microsoft.com/office/powerpoint/2010/main" val="35726152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20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1311</Words>
  <Application>Microsoft Office PowerPoint</Application>
  <PresentationFormat>Custom</PresentationFormat>
  <Paragraphs>68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Vilijam Šekspir Hamlet  </vt:lpstr>
      <vt:lpstr>PowerPoint Presentation</vt:lpstr>
      <vt:lpstr>Vilijam Šekspir  </vt:lpstr>
      <vt:lpstr>Vilijam Šekspir  </vt:lpstr>
      <vt:lpstr>PowerPoint Presentation</vt:lpstr>
      <vt:lpstr>PowerPoint Presentation</vt:lpstr>
      <vt:lpstr>Hamlet </vt:lpstr>
      <vt:lpstr>Likovi  u komadu su mnogobrojni:</vt:lpstr>
      <vt:lpstr>PowerPoint Presentation</vt:lpstr>
      <vt:lpstr>Hamlet </vt:lpstr>
      <vt:lpstr>Hamlet </vt:lpstr>
      <vt:lpstr>Kako ovo saznanje utiče na Hamleta?</vt:lpstr>
      <vt:lpstr>PowerPoint Presentation</vt:lpstr>
      <vt:lpstr>Hamletov odnos prema ofeliji</vt:lpstr>
      <vt:lpstr>Hamlet i Ofelija</vt:lpstr>
      <vt:lpstr>PowerPoint Presentation</vt:lpstr>
      <vt:lpstr>Hamletovo ludilo</vt:lpstr>
      <vt:lpstr>Hamletovo ludilo</vt:lpstr>
      <vt:lpstr>Biti il ne biti</vt:lpstr>
      <vt:lpstr>Mišolovka</vt:lpstr>
      <vt:lpstr>Zašto Hamlet neprestano odlaže osvetu? </vt:lpstr>
      <vt:lpstr>Teme za prezentacije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Hamlet</dc:title>
  <dc:creator>IGMax</dc:creator>
  <cp:lastModifiedBy>Korisnik</cp:lastModifiedBy>
  <cp:revision>48</cp:revision>
  <dcterms:created xsi:type="dcterms:W3CDTF">2020-03-17T17:46:36Z</dcterms:created>
  <dcterms:modified xsi:type="dcterms:W3CDTF">2020-11-03T21:00:37Z</dcterms:modified>
</cp:coreProperties>
</file>