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116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6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095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741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47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2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1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586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464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3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91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1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3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77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1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16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4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024BD4A-F225-4B70-B5F0-7CAADBA97DB1}" type="datetimeFigureOut">
              <a:rPr lang="en-US" smtClean="0"/>
              <a:t>10-Apr-2018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4960C70-C3B3-4051-BA04-A23399AAA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08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 smtClean="0"/>
                  <a:t>Trigonometrijske funkcije ugla </a:t>
                </a:r>
                <a14:m>
                  <m:oMath xmlns:m="http://schemas.openxmlformats.org/officeDocument/2006/math">
                    <m:r>
                      <a:rPr lang="sr-Latn-M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=30°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1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821894" y="1814256"/>
                <a:ext cx="4995332" cy="4572632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30°=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30°=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30°=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30°=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821894" y="1814256"/>
                <a:ext cx="4995332" cy="4572632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 rotWithShape="1">
          <a:blip r:embed="rId4"/>
          <a:srcRect l="14583" t="9380" r="53056" b="29221"/>
          <a:stretch/>
        </p:blipFill>
        <p:spPr bwMode="auto">
          <a:xfrm>
            <a:off x="685801" y="1854935"/>
            <a:ext cx="4776009" cy="44912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4363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 smtClean="0"/>
                  <a:t>Trigonometrijske funkcije ugla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=60°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1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 rotWithShape="1">
          <a:blip r:embed="rId3"/>
          <a:srcRect l="14583" t="9380" r="53056" b="29221"/>
          <a:stretch/>
        </p:blipFill>
        <p:spPr bwMode="auto">
          <a:xfrm>
            <a:off x="685801" y="1827640"/>
            <a:ext cx="4830600" cy="47164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821894" y="1728958"/>
                <a:ext cx="4995332" cy="491382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60°=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sr-Latn-ME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60°=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60°=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num>
                      <m:den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sr-Latn-ME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60°=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ad>
                              <m:radPr>
                                <m:degHide m:val="on"/>
                                <m:ctrlPr>
                                  <a:rPr lang="sr-Latn-ME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821894" y="1728958"/>
                <a:ext cx="4995332" cy="4913826"/>
              </a:xfr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72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 smtClean="0"/>
                  <a:t>Trigonometrijske funkcije ugla </a:t>
                </a:r>
                <a14:m>
                  <m:oMath xmlns:m="http://schemas.openxmlformats.org/officeDocument/2006/math"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1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45°=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:r>
                  <a:rPr lang="sr-Latn-ME" sz="2800" dirty="0" smtClean="0"/>
                  <a:t>cos</a:t>
                </a:r>
                <a14:m>
                  <m:oMath xmlns:m="http://schemas.openxmlformats.org/officeDocument/2006/math">
                    <m:r>
                      <a:rPr lang="sr-Latn-ME" sz="2800" i="1">
                        <a:latin typeface="Cambria Math" panose="02040503050406030204" pitchFamily="18" charset="0"/>
                      </a:rPr>
                      <m:t>45°=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45°=</m:t>
                    </m:r>
                    <m:f>
                      <m:fPr>
                        <m:ctrlP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800" dirty="0" smtClean="0"/>
              </a:p>
              <a:p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28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800" i="1">
                        <a:latin typeface="Cambria Math" panose="02040503050406030204" pitchFamily="18" charset="0"/>
                      </a:rPr>
                      <m:t>45°=</m:t>
                    </m:r>
                    <m:f>
                      <m:fPr>
                        <m:ctrlP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sr-Latn-ME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3"/>
                <a:stretch>
                  <a:fillRect l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 rotWithShape="1">
          <a:blip r:embed="rId4"/>
          <a:srcRect l="15556" t="12508" r="59583" b="35475"/>
          <a:stretch/>
        </p:blipFill>
        <p:spPr bwMode="auto">
          <a:xfrm>
            <a:off x="685801" y="1732105"/>
            <a:ext cx="4892812" cy="47164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5387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3333061"/>
                  </p:ext>
                </p:extLst>
              </p:nvPr>
            </p:nvGraphicFramePr>
            <p:xfrm>
              <a:off x="1854580" y="1715952"/>
              <a:ext cx="8176525" cy="4547309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1635305"/>
                    <a:gridCol w="1635305"/>
                    <a:gridCol w="1635305"/>
                    <a:gridCol w="1635305"/>
                    <a:gridCol w="1635305"/>
                  </a:tblGrid>
                  <a:tr h="106819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𝒔𝒊𝒏</m:t>
                                </m:r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𝒄𝒐𝒔</m:t>
                                </m:r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𝒕𝒈</m:t>
                                </m:r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</a:rPr>
                                  <m:t>𝒄𝒕𝒈</m:t>
                                </m:r>
                                <m:r>
                                  <a:rPr lang="en-US" sz="28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𝜶</m:t>
                                </m:r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17370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241946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45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sr-Latn-ME" sz="2800" dirty="0"/>
                        </a:p>
                        <a:p>
                          <a:pPr algn="ctr"/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sr-Latn-ME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063464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sr-Latn-ME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sr-Latn-ME" sz="28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sr-Latn-ME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800" dirty="0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3333061"/>
                  </p:ext>
                </p:extLst>
              </p:nvPr>
            </p:nvGraphicFramePr>
            <p:xfrm>
              <a:off x="1854580" y="1715952"/>
              <a:ext cx="8176525" cy="4547309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1635305"/>
                    <a:gridCol w="1635305"/>
                    <a:gridCol w="1635305"/>
                    <a:gridCol w="1635305"/>
                    <a:gridCol w="1635305"/>
                  </a:tblGrid>
                  <a:tr h="10681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66" t="-2857" r="-404104" b="-3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1487" t="-2857" r="-302602" b="-3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2239" t="-2857" r="-203731" b="-3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115" t="-2857" r="-102974" b="-33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402612" t="-2857" r="-3358" b="-332000"/>
                          </a:stretch>
                        </a:blipFill>
                      </a:tcPr>
                    </a:tc>
                  </a:tr>
                  <a:tr h="117370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66" t="-93264" r="-404104" b="-2010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1487" t="-93264" r="-302602" b="-2010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2239" t="-93264" r="-203731" b="-2010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115" t="-93264" r="-102974" b="-2010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402612" t="-93264" r="-3358" b="-201036"/>
                          </a:stretch>
                        </a:blipFill>
                      </a:tcPr>
                    </a:tc>
                  </a:tr>
                  <a:tr h="124194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66" t="-182843" r="-404104" b="-90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1487" t="-182843" r="-302602" b="-90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2239" t="-182843" r="-203731" b="-90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115" t="-182843" r="-102974" b="-9019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402612" t="-182843" r="-3358" b="-90196"/>
                          </a:stretch>
                        </a:blipFill>
                      </a:tcPr>
                    </a:tc>
                  </a:tr>
                  <a:tr h="10634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66" t="-329714" r="-404104" b="-5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01487" t="-329714" r="-302602" b="-5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202239" t="-329714" r="-203731" b="-5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301115" t="-329714" r="-102974" b="-5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571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402612" t="-329714" r="-3358" b="-514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025213" y="736979"/>
                <a:ext cx="983525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Tablica vrijednosti trigonometrijskih funkcija uglova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°, 45° 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60°</m:t>
                    </m:r>
                  </m:oMath>
                </a14:m>
                <a:r>
                  <a:rPr lang="sr-Latn-ME" sz="2800" dirty="0" smtClean="0"/>
                  <a:t>:</a:t>
                </a:r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5213" y="736979"/>
                <a:ext cx="9835257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1239" t="-11628" r="-310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33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59</TotalTime>
  <Words>69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Celestial</vt:lpstr>
      <vt:lpstr>Trigonometrijske funkcije ugla α=30°</vt:lpstr>
      <vt:lpstr>Trigonometrijske funkcije ugla α=60°</vt:lpstr>
      <vt:lpstr>Trigonometrijske funkcije ugla α=45°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Trigonometrijske funkcije ugla α=30°</dc:title>
  <dc:creator>Korisnik</dc:creator>
  <cp:lastModifiedBy>Korisnik</cp:lastModifiedBy>
  <cp:revision>8</cp:revision>
  <dcterms:created xsi:type="dcterms:W3CDTF">2018-04-07T20:31:34Z</dcterms:created>
  <dcterms:modified xsi:type="dcterms:W3CDTF">2018-04-10T20:13:14Z</dcterms:modified>
</cp:coreProperties>
</file>