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8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50FF44-2000-4FD0-9D67-EB483BE9A55B}" type="datetimeFigureOut">
              <a:rPr lang="en-US" smtClean="0"/>
              <a:pPr/>
              <a:t>24/04/2020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C77794-71CC-4579-B5A7-14BF325C4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26.jpeg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Призма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Основни примјери и задаци за вјежбање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18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Задатак 4</a:t>
            </a:r>
            <a:r>
              <a:rPr lang="sr-Latn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Основа праве призме је ромб чије су дијагонале                                         , док је дијагонала бочне стране призме                       .Израчунати површину призме.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54166405"/>
              </p:ext>
            </p:extLst>
          </p:nvPr>
        </p:nvGraphicFramePr>
        <p:xfrm>
          <a:off x="6300192" y="625396"/>
          <a:ext cx="2304256" cy="292616"/>
        </p:xfrm>
        <a:graphic>
          <a:graphicData uri="http://schemas.openxmlformats.org/presentationml/2006/ole">
            <p:oleObj spid="_x0000_s9234" name="Equation" r:id="rId3" imgW="135864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36886424"/>
              </p:ext>
            </p:extLst>
          </p:nvPr>
        </p:nvGraphicFramePr>
        <p:xfrm>
          <a:off x="4355976" y="871845"/>
          <a:ext cx="1152128" cy="323166"/>
        </p:xfrm>
        <a:graphic>
          <a:graphicData uri="http://schemas.openxmlformats.org/presentationml/2006/ole">
            <p:oleObj spid="_x0000_s9235" name="Equation" r:id="rId4" imgW="62208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932651031"/>
              </p:ext>
            </p:extLst>
          </p:nvPr>
        </p:nvGraphicFramePr>
        <p:xfrm>
          <a:off x="467544" y="1412776"/>
          <a:ext cx="1872208" cy="2016224"/>
        </p:xfrm>
        <a:graphic>
          <a:graphicData uri="http://schemas.openxmlformats.org/presentationml/2006/ole">
            <p:oleObj spid="_x0000_s9236" name="Equation" r:id="rId5" imgW="1066680" imgH="101592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1484784"/>
            <a:ext cx="59046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Код ромба су све 4 странице једнаке , па у омотачу имамо 4 једнака правоугаоника, па је површина омотача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 тим што морамо израчунати  најприје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 Страницу </a:t>
            </a:r>
            <a:r>
              <a:rPr lang="sr-Cyrl-R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ћемо израчунати примјеном Питагорине теореме на ромб, јер се његове дијагонале полове и сијеку под правим углом, па важи следеће: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36364099"/>
              </p:ext>
            </p:extLst>
          </p:nvPr>
        </p:nvGraphicFramePr>
        <p:xfrm>
          <a:off x="2987824" y="2204864"/>
          <a:ext cx="1728192" cy="406598"/>
        </p:xfrm>
        <a:graphic>
          <a:graphicData uri="http://schemas.openxmlformats.org/presentationml/2006/ole">
            <p:oleObj spid="_x0000_s9237" name="Equation" r:id="rId6" imgW="634680" imgH="177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9950699"/>
              </p:ext>
            </p:extLst>
          </p:nvPr>
        </p:nvGraphicFramePr>
        <p:xfrm>
          <a:off x="2987824" y="4005064"/>
          <a:ext cx="2376264" cy="1656184"/>
        </p:xfrm>
        <a:graphic>
          <a:graphicData uri="http://schemas.openxmlformats.org/presentationml/2006/ole">
            <p:oleObj spid="_x0000_s9238" name="Equation" r:id="rId7" imgW="1218960" imgH="914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19906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висину Н ћемо добити, такође, примјеном Питагорине теореме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то тако што ћемо посматрати бочну страну и уочити правоугли троугао.</a:t>
            </a: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на крају рачунамо површину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User\Downloads\91803217_1305207236534395_8890754917455626240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2376264" cy="2016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69204829"/>
              </p:ext>
            </p:extLst>
          </p:nvPr>
        </p:nvGraphicFramePr>
        <p:xfrm>
          <a:off x="3131840" y="1412776"/>
          <a:ext cx="2232248" cy="1512168"/>
        </p:xfrm>
        <a:graphic>
          <a:graphicData uri="http://schemas.openxmlformats.org/presentationml/2006/ole">
            <p:oleObj spid="_x0000_s10246" name="Equation" r:id="rId4" imgW="1041120" imgH="68580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74609983"/>
              </p:ext>
            </p:extLst>
          </p:nvPr>
        </p:nvGraphicFramePr>
        <p:xfrm>
          <a:off x="6156176" y="1484784"/>
          <a:ext cx="2088232" cy="1440160"/>
        </p:xfrm>
        <a:graphic>
          <a:graphicData uri="http://schemas.openxmlformats.org/presentationml/2006/ole">
            <p:oleObj spid="_x0000_s10247" name="Equation" r:id="rId5" imgW="888840" imgH="647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02399824"/>
              </p:ext>
            </p:extLst>
          </p:nvPr>
        </p:nvGraphicFramePr>
        <p:xfrm>
          <a:off x="467544" y="4437112"/>
          <a:ext cx="2448272" cy="1296144"/>
        </p:xfrm>
        <a:graphic>
          <a:graphicData uri="http://schemas.openxmlformats.org/presentationml/2006/ole">
            <p:oleObj spid="_x0000_s10248" name="Equation" r:id="rId6" imgW="1117440" imgH="647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6146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05" y="548680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Основни примјер </a:t>
            </a:r>
            <a:endParaRPr lang="en-U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Израчунати површину и запремину квадра чије су основне ивице а=5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cm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b=3 cm,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а висина износи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H=10 cm.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11" y="1564343"/>
            <a:ext cx="3024336" cy="2333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07904" y="1844824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P=2(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ab+ac+bc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    V=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abc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Као што видимо сви потребни подаци за израчунавање површине и запремине су нам дати у поставци задатка , тако да ћемо само замијенити бројне вриједности.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101573928"/>
              </p:ext>
            </p:extLst>
          </p:nvPr>
        </p:nvGraphicFramePr>
        <p:xfrm>
          <a:off x="3923928" y="3501008"/>
          <a:ext cx="4392488" cy="2016224"/>
        </p:xfrm>
        <a:graphic>
          <a:graphicData uri="http://schemas.openxmlformats.org/presentationml/2006/ole">
            <p:oleObj spid="_x0000_s1049" name="Equation" r:id="rId4" imgW="2057400" imgH="8888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112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б) Израчунати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правилне тростране призме чија је основна ивица  а= 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а висина Н= 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ownloads\91907990_1106741439695075_749740911507800064_n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41" y="1255132"/>
            <a:ext cx="2797521" cy="3554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91880" y="1412776"/>
            <a:ext cx="5328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Како је ова призма правилна тространа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то значи да у основи имамо једнакостранични троугао, формула за његову површину је                 ,</a:t>
            </a: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омотачу имамо три једнака правоугаоника чије су странице а и Н.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48723704"/>
              </p:ext>
            </p:extLst>
          </p:nvPr>
        </p:nvGraphicFramePr>
        <p:xfrm>
          <a:off x="5868144" y="1941685"/>
          <a:ext cx="864096" cy="696507"/>
        </p:xfrm>
        <a:graphic>
          <a:graphicData uri="http://schemas.openxmlformats.org/presentationml/2006/ole">
            <p:oleObj spid="_x0000_s2112" name="Equation" r:id="rId4" imgW="66024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59171345"/>
              </p:ext>
            </p:extLst>
          </p:nvPr>
        </p:nvGraphicFramePr>
        <p:xfrm>
          <a:off x="3491880" y="3182275"/>
          <a:ext cx="2376041" cy="2160588"/>
        </p:xfrm>
        <a:graphic>
          <a:graphicData uri="http://schemas.openxmlformats.org/presentationml/2006/ole">
            <p:oleObj spid="_x0000_s2113" name="Equation" r:id="rId5" imgW="1307880" imgH="11174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89046113"/>
              </p:ext>
            </p:extLst>
          </p:nvPr>
        </p:nvGraphicFramePr>
        <p:xfrm>
          <a:off x="6156176" y="3167102"/>
          <a:ext cx="2160240" cy="2174302"/>
        </p:xfrm>
        <a:graphic>
          <a:graphicData uri="http://schemas.openxmlformats.org/presentationml/2006/ole">
            <p:oleObj spid="_x0000_s2114" name="Equation" r:id="rId6" imgW="863280" imgH="1320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200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Задатак 1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 Основа праве призме је једнакокраки троугао основице 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cm,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а висина троугла једнака је висини призме. Ако је запремина призме 720         , израчунати површину призме.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05721417"/>
              </p:ext>
            </p:extLst>
          </p:nvPr>
        </p:nvGraphicFramePr>
        <p:xfrm>
          <a:off x="6588224" y="830325"/>
          <a:ext cx="432048" cy="360039"/>
        </p:xfrm>
        <a:graphic>
          <a:graphicData uri="http://schemas.openxmlformats.org/presentationml/2006/ole">
            <p:oleObj spid="_x0000_s3150" name="Equation" r:id="rId3" imgW="279360" imgH="203040" progId="Equation.3">
              <p:embed/>
            </p:oleObj>
          </a:graphicData>
        </a:graphic>
      </p:graphicFrame>
      <p:pic>
        <p:nvPicPr>
          <p:cNvPr id="3074" name="Picture 2" descr="C:\Users\User\Downloads\92290050_573807929887492_6265991413779922944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7649"/>
            <a:ext cx="3186855" cy="21493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70794927"/>
              </p:ext>
            </p:extLst>
          </p:nvPr>
        </p:nvGraphicFramePr>
        <p:xfrm>
          <a:off x="379699" y="3789040"/>
          <a:ext cx="1604962" cy="1635125"/>
        </p:xfrm>
        <a:graphic>
          <a:graphicData uri="http://schemas.openxmlformats.org/presentationml/2006/ole">
            <p:oleObj spid="_x0000_s3151" name="Equation" r:id="rId5" imgW="774360" imgH="888840" progId="Equation.3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23528" y="5517232"/>
            <a:ext cx="165618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90026473"/>
              </p:ext>
            </p:extLst>
          </p:nvPr>
        </p:nvGraphicFramePr>
        <p:xfrm>
          <a:off x="3995936" y="3429000"/>
          <a:ext cx="2527300" cy="2800350"/>
        </p:xfrm>
        <a:graphic>
          <a:graphicData uri="http://schemas.openxmlformats.org/presentationml/2006/ole">
            <p:oleObj spid="_x0000_s3152" name="Equation" r:id="rId6" imgW="1218960" imgH="15238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9300428"/>
              </p:ext>
            </p:extLst>
          </p:nvPr>
        </p:nvGraphicFramePr>
        <p:xfrm>
          <a:off x="321783" y="5661248"/>
          <a:ext cx="3024336" cy="1008112"/>
        </p:xfrm>
        <a:graphic>
          <a:graphicData uri="http://schemas.openxmlformats.org/presentationml/2006/ole">
            <p:oleObj spid="_x0000_s3153" name="Equation" r:id="rId7" imgW="1396800" imgH="609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51920" y="1497649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 основу формуле за површину видимо да су нам непознате двије величине, то су  висина призме и дужина крака трогла који је у основи призме.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Прву непознату добићемо из запремине призме.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55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Другу непознату добићемо примјеном Питагорине теореме на једнакокраки троугао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слика):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13749138"/>
              </p:ext>
            </p:extLst>
          </p:nvPr>
        </p:nvGraphicFramePr>
        <p:xfrm>
          <a:off x="467544" y="1340768"/>
          <a:ext cx="2160240" cy="2592288"/>
        </p:xfrm>
        <a:graphic>
          <a:graphicData uri="http://schemas.openxmlformats.org/presentationml/2006/ole">
            <p:oleObj spid="_x0000_s4133" name="Equation" r:id="rId3" imgW="1054080" imgH="139680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3933056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Враћамо се сад на формулу за површину и добијамо: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911105"/>
              </p:ext>
            </p:extLst>
          </p:nvPr>
        </p:nvGraphicFramePr>
        <p:xfrm>
          <a:off x="539552" y="4437112"/>
          <a:ext cx="3456384" cy="1512168"/>
        </p:xfrm>
        <a:graphic>
          <a:graphicData uri="http://schemas.openxmlformats.org/presentationml/2006/ole">
            <p:oleObj spid="_x0000_s4134" name="Equation" r:id="rId4" imgW="1434960" imgH="6984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8848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Задатак 2: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Правилна четворострана призма има омотач 8          и дијагоналу 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cm.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Израчунати њену запремину.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147622035"/>
              </p:ext>
            </p:extLst>
          </p:nvPr>
        </p:nvGraphicFramePr>
        <p:xfrm>
          <a:off x="6156176" y="610306"/>
          <a:ext cx="431800" cy="360362"/>
        </p:xfrm>
        <a:graphic>
          <a:graphicData uri="http://schemas.openxmlformats.org/presentationml/2006/ole">
            <p:oleObj spid="_x0000_s5180" name="Equation" r:id="rId3" imgW="279360" imgH="203040" progId="Equation.3">
              <p:embed/>
            </p:oleObj>
          </a:graphicData>
        </a:graphic>
      </p:graphicFrame>
      <p:pic>
        <p:nvPicPr>
          <p:cNvPr id="5123" name="Picture 3" descr="C:\Users\User\Downloads\91582171_579479332658540_4259461857925922816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7019"/>
            <a:ext cx="2088232" cy="18019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29015921"/>
              </p:ext>
            </p:extLst>
          </p:nvPr>
        </p:nvGraphicFramePr>
        <p:xfrm>
          <a:off x="467544" y="3212976"/>
          <a:ext cx="1152128" cy="1080120"/>
        </p:xfrm>
        <a:graphic>
          <a:graphicData uri="http://schemas.openxmlformats.org/presentationml/2006/ole">
            <p:oleObj spid="_x0000_s5181" name="Equation" r:id="rId5" imgW="672840" imgH="660240" progId="Equation.3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95536" y="4365104"/>
            <a:ext cx="187220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5216382"/>
              </p:ext>
            </p:extLst>
          </p:nvPr>
        </p:nvGraphicFramePr>
        <p:xfrm>
          <a:off x="395536" y="4509120"/>
          <a:ext cx="1573213" cy="1930400"/>
        </p:xfrm>
        <a:graphic>
          <a:graphicData uri="http://schemas.openxmlformats.org/presentationml/2006/ole">
            <p:oleObj spid="_x0000_s5182" name="Equation" r:id="rId6" imgW="660240" imgH="10666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43808" y="1700808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На основу примјене Питагорине теореме на троугао означен на слици, добијамо: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51990338"/>
              </p:ext>
            </p:extLst>
          </p:nvPr>
        </p:nvGraphicFramePr>
        <p:xfrm>
          <a:off x="4211960" y="2564904"/>
          <a:ext cx="3456384" cy="3816424"/>
        </p:xfrm>
        <a:graphic>
          <a:graphicData uri="http://schemas.openxmlformats.org/presentationml/2006/ole">
            <p:oleObj spid="_x0000_s5183" name="Equation" r:id="rId7" imgW="1307880" imgH="187956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0155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Враћамо смјену 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9425680"/>
              </p:ext>
            </p:extLst>
          </p:nvPr>
        </p:nvGraphicFramePr>
        <p:xfrm>
          <a:off x="611560" y="1268760"/>
          <a:ext cx="5256584" cy="4320480"/>
        </p:xfrm>
        <a:graphic>
          <a:graphicData uri="http://schemas.openxmlformats.org/presentationml/2006/ole">
            <p:oleObj spid="_x0000_s6158" name="Equation" r:id="rId3" imgW="2768400" imgH="20318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6437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Задатак 3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: Дужине основних ивица праве тростране призме односе се као 17:10:9, дужина бочне ивице је 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cm, a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површина је 1440        . Одредити дужине основних ивица 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81026430"/>
              </p:ext>
            </p:extLst>
          </p:nvPr>
        </p:nvGraphicFramePr>
        <p:xfrm>
          <a:off x="5148064" y="906656"/>
          <a:ext cx="431800" cy="360363"/>
        </p:xfrm>
        <a:graphic>
          <a:graphicData uri="http://schemas.openxmlformats.org/presentationml/2006/ole">
            <p:oleObj spid="_x0000_s7221" name="Equation" r:id="rId3" imgW="279360" imgH="203040" progId="Equation.3">
              <p:embed/>
            </p:oleObj>
          </a:graphicData>
        </a:graphic>
      </p:graphicFrame>
      <p:pic>
        <p:nvPicPr>
          <p:cNvPr id="7171" name="Picture 3" descr="C:\Users\User\Downloads\91890446_3165948633429613_2806172541322788864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64586"/>
            <a:ext cx="2126959" cy="20771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86968088"/>
              </p:ext>
            </p:extLst>
          </p:nvPr>
        </p:nvGraphicFramePr>
        <p:xfrm>
          <a:off x="323528" y="3861048"/>
          <a:ext cx="1944216" cy="1440160"/>
        </p:xfrm>
        <a:graphic>
          <a:graphicData uri="http://schemas.openxmlformats.org/presentationml/2006/ole">
            <p:oleObj spid="_x0000_s7222" name="Equation" r:id="rId5" imgW="1117440" imgH="901440" progId="Equation.3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23528" y="5445224"/>
            <a:ext cx="20162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02969325"/>
              </p:ext>
            </p:extLst>
          </p:nvPr>
        </p:nvGraphicFramePr>
        <p:xfrm>
          <a:off x="3419872" y="1700808"/>
          <a:ext cx="5400600" cy="360040"/>
        </p:xfrm>
        <a:graphic>
          <a:graphicData uri="http://schemas.openxmlformats.org/presentationml/2006/ole">
            <p:oleObj spid="_x0000_s7223" name="Equation" r:id="rId6" imgW="271764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5816" y="165498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2132856"/>
            <a:ext cx="59766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бази имамо троугао чије су све странице различите, па ћемо користити </a:t>
            </a:r>
            <a:r>
              <a:rPr lang="sr-Cyrl-R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ХЕРОНОВ ОБРАЗАЦ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који гласи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Cyrl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При чему је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полуобим троугла тј.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22320124"/>
              </p:ext>
            </p:extLst>
          </p:nvPr>
        </p:nvGraphicFramePr>
        <p:xfrm>
          <a:off x="3398290" y="2765313"/>
          <a:ext cx="4198046" cy="543773"/>
        </p:xfrm>
        <a:graphic>
          <a:graphicData uri="http://schemas.openxmlformats.org/presentationml/2006/ole">
            <p:oleObj spid="_x0000_s7224" name="Equation" r:id="rId7" imgW="1587240" imgH="2538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90762131"/>
              </p:ext>
            </p:extLst>
          </p:nvPr>
        </p:nvGraphicFramePr>
        <p:xfrm>
          <a:off x="6418529" y="3356992"/>
          <a:ext cx="2304256" cy="799520"/>
        </p:xfrm>
        <a:graphic>
          <a:graphicData uri="http://schemas.openxmlformats.org/presentationml/2006/ole">
            <p:oleObj spid="_x0000_s7225" name="Equation" r:id="rId8" imgW="78732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0328413"/>
              </p:ext>
            </p:extLst>
          </p:nvPr>
        </p:nvGraphicFramePr>
        <p:xfrm>
          <a:off x="2915816" y="4077072"/>
          <a:ext cx="2952328" cy="653291"/>
        </p:xfrm>
        <a:graphic>
          <a:graphicData uri="http://schemas.openxmlformats.org/presentationml/2006/ole">
            <p:oleObj spid="_x0000_s7226" name="Equation" r:id="rId9" imgW="152388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62770766"/>
              </p:ext>
            </p:extLst>
          </p:nvPr>
        </p:nvGraphicFramePr>
        <p:xfrm>
          <a:off x="2949284" y="4725144"/>
          <a:ext cx="5511147" cy="542032"/>
        </p:xfrm>
        <a:graphic>
          <a:graphicData uri="http://schemas.openxmlformats.org/presentationml/2006/ole">
            <p:oleObj spid="_x0000_s7227" name="Equation" r:id="rId10" imgW="2438280" imgH="2538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8020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6470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У омотачу имамо 3 правоугаоника чије су странице а и Н,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Н,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 Н. Тако да је површина омотача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Сада можемо да израчунамо коефицијент к, користећи и дату површину призме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95274762"/>
              </p:ext>
            </p:extLst>
          </p:nvPr>
        </p:nvGraphicFramePr>
        <p:xfrm>
          <a:off x="395536" y="1556792"/>
          <a:ext cx="4176464" cy="792088"/>
        </p:xfrm>
        <a:graphic>
          <a:graphicData uri="http://schemas.openxmlformats.org/presentationml/2006/ole">
            <p:oleObj spid="_x0000_s8202" name="Equation" r:id="rId3" imgW="2120760" imgH="40608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82564232"/>
              </p:ext>
            </p:extLst>
          </p:nvPr>
        </p:nvGraphicFramePr>
        <p:xfrm>
          <a:off x="467544" y="3140968"/>
          <a:ext cx="3600400" cy="2952328"/>
        </p:xfrm>
        <a:graphic>
          <a:graphicData uri="http://schemas.openxmlformats.org/presentationml/2006/ole">
            <p:oleObj spid="_x0000_s8203" name="Equation" r:id="rId4" imgW="1384200" imgH="1803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18190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305</TotalTime>
  <Words>445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Aspect</vt:lpstr>
      <vt:lpstr>Equation</vt:lpstr>
      <vt:lpstr>Призма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Призма</dc:title>
  <dc:creator>User</dc:creator>
  <cp:lastModifiedBy>Petar</cp:lastModifiedBy>
  <cp:revision>31</cp:revision>
  <dcterms:created xsi:type="dcterms:W3CDTF">2020-04-03T10:20:41Z</dcterms:created>
  <dcterms:modified xsi:type="dcterms:W3CDTF">2020-04-24T21:05:24Z</dcterms:modified>
</cp:coreProperties>
</file>